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5" r:id="rId6"/>
    <p:sldId id="263" r:id="rId7"/>
    <p:sldId id="264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 урока: химический состав клетки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Раздел №2 «Клетка»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тема 2.2 «Химический состав клеток»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39804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195" y="692696"/>
            <a:ext cx="5966666" cy="2520280"/>
          </a:xfrm>
        </p:spPr>
        <p:txBody>
          <a:bodyPr/>
          <a:lstStyle/>
          <a:p>
            <a:pPr lvl="0"/>
            <a:r>
              <a:rPr lang="ru-RU" sz="3600" dirty="0">
                <a:effectLst/>
                <a:latin typeface="Times New Roman" pitchFamily="18" charset="0"/>
                <a:cs typeface="Times New Roman" pitchFamily="18" charset="0"/>
              </a:rPr>
              <a:t>Роль внешних факторов в формировании химического состава живой природы.</a:t>
            </a:r>
            <a:br>
              <a:rPr lang="ru-RU" sz="3600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2438" y="3356992"/>
            <a:ext cx="5970494" cy="2085979"/>
          </a:xfrm>
        </p:spPr>
        <p:txBody>
          <a:bodyPr>
            <a:noAutofit/>
          </a:bodyPr>
          <a:lstStyle/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Геологическая история нашей планеты, особенности почвообразовательных процессов привели к тому, что на поверхности Земли сформировались области, которые отличаются друг от друга по содержанию химических элементов. Резкий недостаток или, наоборот, избыток какого-либо элемента вызывает в пределах таких зон возникновение биогеохимических эндемий – заболеваний растений, животных и человека.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0878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556792"/>
            <a:ext cx="5966666" cy="2048440"/>
          </a:xfrm>
        </p:spPr>
        <p:txBody>
          <a:bodyPr/>
          <a:lstStyle/>
          <a:p>
            <a:r>
              <a:rPr lang="ru-RU" dirty="0" smtClean="0"/>
              <a:t>Задачи урока: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4437112"/>
            <a:ext cx="7128792" cy="1440159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познакомить учащихся с химическим составом клеток;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выявить роль химических элементов в жизни клеток и организма. 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94970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effectLst/>
                <a:latin typeface="Times New Roman"/>
                <a:ea typeface="Calibri"/>
              </a:rPr>
              <a:t>Атомный и молекулярный состав клетки</a:t>
            </a:r>
            <a:endParaRPr lang="ru-RU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20" y="908720"/>
            <a:ext cx="3772048" cy="2808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875049"/>
            <a:ext cx="3696771" cy="2769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197994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753" y="528236"/>
            <a:ext cx="7924687" cy="4324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415506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4716016" y="1122155"/>
            <a:ext cx="4114800" cy="3127806"/>
          </a:xfrm>
        </p:spPr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Макроэлементы: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 группа: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dirty="0"/>
              <a:t>.</a:t>
            </a:r>
          </a:p>
          <a:p>
            <a:endParaRPr lang="ru-RU" sz="2400" dirty="0"/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Классификация химических элементов по содержанию в клетке: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898012"/>
            <a:ext cx="3384376" cy="3636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68074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/>
                <a:ea typeface="Calibri"/>
              </a:rPr>
              <a:t>Макроэлементы: </a:t>
            </a:r>
          </a:p>
          <a:p>
            <a:r>
              <a:rPr lang="en-US" sz="2400" dirty="0" smtClean="0">
                <a:latin typeface="Times New Roman"/>
                <a:ea typeface="Calibri"/>
              </a:rPr>
              <a:t>2 </a:t>
            </a:r>
            <a:r>
              <a:rPr lang="ru-RU" sz="2400" dirty="0">
                <a:latin typeface="Times New Roman"/>
                <a:ea typeface="Calibri"/>
              </a:rPr>
              <a:t>группа</a:t>
            </a:r>
            <a:r>
              <a:rPr lang="en-US" sz="2400" dirty="0">
                <a:latin typeface="Times New Roman"/>
                <a:ea typeface="Calibri"/>
              </a:rPr>
              <a:t>: P, S, K, Mg, Na, </a:t>
            </a:r>
            <a:r>
              <a:rPr lang="en-US" sz="2400" dirty="0" err="1">
                <a:latin typeface="Times New Roman"/>
                <a:ea typeface="Calibri"/>
              </a:rPr>
              <a:t>Ca</a:t>
            </a:r>
            <a:r>
              <a:rPr lang="en-US" sz="2400" dirty="0">
                <a:latin typeface="Times New Roman"/>
                <a:ea typeface="Calibri"/>
              </a:rPr>
              <a:t>, Fe, </a:t>
            </a:r>
            <a:r>
              <a:rPr lang="en-US" sz="2400" dirty="0" smtClean="0">
                <a:latin typeface="Times New Roman"/>
                <a:ea typeface="Calibri"/>
              </a:rPr>
              <a:t>Cl</a:t>
            </a:r>
            <a:r>
              <a:rPr lang="en-US" sz="2400" dirty="0">
                <a:latin typeface="Times New Roman"/>
                <a:ea typeface="Calibri"/>
              </a:rPr>
              <a:t>.</a:t>
            </a:r>
            <a:endParaRPr lang="ru-RU" sz="2400" dirty="0" smtClean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Классификация </a:t>
            </a:r>
            <a:r>
              <a:rPr lang="ru-RU" sz="36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химических элементов по содержанию в клетке:</a:t>
            </a:r>
            <a:br>
              <a:rPr lang="ru-RU" sz="36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77" b="8877"/>
          <a:stretch>
            <a:fillRect/>
          </a:stretch>
        </p:blipFill>
        <p:spPr bwMode="auto">
          <a:xfrm>
            <a:off x="5004049" y="1143000"/>
            <a:ext cx="3585926" cy="2725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639790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3000" y="548680"/>
            <a:ext cx="3346704" cy="432048"/>
          </a:xfrm>
        </p:spPr>
        <p:txBody>
          <a:bodyPr/>
          <a:lstStyle/>
          <a:p>
            <a:r>
              <a:rPr lang="ru-RU" i="1" dirty="0"/>
              <a:t>Микроэлементы</a:t>
            </a:r>
            <a:r>
              <a:rPr lang="en-US" i="1" dirty="0"/>
              <a:t>: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211960" y="620688"/>
            <a:ext cx="3850760" cy="639762"/>
          </a:xfrm>
        </p:spPr>
        <p:txBody>
          <a:bodyPr/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Al, Cu, Mn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Zn, Mo, Co, Ni,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Br, F, B,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многие другие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Классификация химических элементов по содержанию в клетке: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579352"/>
            <a:ext cx="2029852" cy="2065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346" y="1772817"/>
            <a:ext cx="2618419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690702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Классификация химических элементов по содержанию в клетке: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400" b="1" i="1" dirty="0"/>
              <a:t>Ультрамикроэлементы:</a:t>
            </a:r>
            <a:r>
              <a:rPr lang="ru-RU" sz="2400" dirty="0"/>
              <a:t> </a:t>
            </a:r>
            <a:r>
              <a:rPr lang="en-US" sz="2400" dirty="0"/>
              <a:t>Au, Be, Ag.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03977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93" y="1052736"/>
            <a:ext cx="7414469" cy="3966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03358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50</TotalTime>
  <Words>207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Раздел №2 «Клетка» тема 2.2 «Химический состав клеток»</vt:lpstr>
      <vt:lpstr>Задачи урока:</vt:lpstr>
      <vt:lpstr>Атомный и молекулярный состав клетки</vt:lpstr>
      <vt:lpstr>Презентация PowerPoint</vt:lpstr>
      <vt:lpstr>Классификация химических элементов по содержанию в клетке:</vt:lpstr>
      <vt:lpstr>Классификация химических элементов по содержанию в клетке: </vt:lpstr>
      <vt:lpstr>Классификация химических элементов по содержанию в клетке: </vt:lpstr>
      <vt:lpstr>Классификация химических элементов по содержанию в клетке: </vt:lpstr>
      <vt:lpstr>Презентация PowerPoint</vt:lpstr>
      <vt:lpstr>Роль внешних факторов в формировании химического состава живой природы.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Раздел №2 «Клетка» тема 2.2 «Химический состав клеток»</dc:title>
  <cp:lastModifiedBy>Admin</cp:lastModifiedBy>
  <cp:revision>6</cp:revision>
  <dcterms:modified xsi:type="dcterms:W3CDTF">2013-02-21T14:16:35Z</dcterms:modified>
</cp:coreProperties>
</file>