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1340768"/>
            <a:ext cx="68762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История моды Японии. Кимоно   и японский стиль       одежды.</a:t>
            </a:r>
            <a:endParaRPr lang="ru-RU" sz="6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476672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Спустя несколько столетий в японской моде появляются европейские ткани и аксессуары, доступные только самым обеспеченным жителям. В стране Восходящего солнца появляются французские и английские ателье. В женской моде появились высокие экстравагантные укладки, максимально открывающие затылок и шею.</a:t>
            </a:r>
            <a:endParaRPr lang="ru-RU" sz="2400" dirty="0"/>
          </a:p>
        </p:txBody>
      </p:sp>
      <p:pic>
        <p:nvPicPr>
          <p:cNvPr id="1026" name="Picture 2" descr="японские причес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5"/>
            <a:ext cx="8352928" cy="334117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260648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Мастера создавали на кимоно целые картины, воссоздающие сюжеты из художественных произведений.</a:t>
            </a:r>
            <a:endParaRPr lang="ru-RU" sz="2000" dirty="0"/>
          </a:p>
        </p:txBody>
      </p:sp>
      <p:pic>
        <p:nvPicPr>
          <p:cNvPr id="24578" name="Picture 2" descr="http://modagid.ru/files/photos/imgs/21/21437/large_000a6h1b.jpg?13302403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4392488" cy="5544616"/>
          </a:xfrm>
          <a:prstGeom prst="rect">
            <a:avLst/>
          </a:prstGeom>
          <a:noFill/>
        </p:spPr>
      </p:pic>
      <p:pic>
        <p:nvPicPr>
          <p:cNvPr id="8" name="Picture 2" descr="http://modagid.ru/files/photos/imgs/21/21455/large_0009sbbx.jpg?13302403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24744"/>
            <a:ext cx="4176464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260648"/>
            <a:ext cx="6120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В моду входят сложные прически</a:t>
            </a:r>
            <a:r>
              <a:rPr lang="ru-RU" sz="2400" i="1" dirty="0" smtClean="0"/>
              <a:t>.</a:t>
            </a:r>
            <a:endParaRPr lang="ru-RU" sz="2400" dirty="0"/>
          </a:p>
        </p:txBody>
      </p:sp>
      <p:pic>
        <p:nvPicPr>
          <p:cNvPr id="25602" name="Picture 2" descr="http://modagid.ru/files/photos/imgs/21/21444/large_000ccw97.jpg?13302403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36712"/>
            <a:ext cx="6336704" cy="5805264"/>
          </a:xfrm>
          <a:prstGeom prst="rect">
            <a:avLst/>
          </a:prstGeom>
          <a:noFill/>
        </p:spPr>
      </p:pic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http://modagid.ru/files/photos/imgs/21/21445/large_000cf8sc.jpg?13302403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6120680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548680"/>
            <a:ext cx="67687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Постоянно менялась мода на длину и ширину рукавов и вместе с ними эволюционировал и пояс. Узел пояса завязывается на спине. Кимоно в том виде, в каком мы привыкли видеть его сейчас, окончательно сформировалось в эпоху </a:t>
            </a:r>
            <a:r>
              <a:rPr lang="ru-RU" sz="2400" i="1" dirty="0" err="1" smtClean="0"/>
              <a:t>Мейдзи</a:t>
            </a:r>
            <a:r>
              <a:rPr lang="ru-RU" sz="2400" i="1" dirty="0" smtClean="0"/>
              <a:t> (1868-1912 г). Оно представляло собой один верхний слой и несколько нижних слоев. Цвет и фасон зависел от социального положения и возраста женщины. </a:t>
            </a:r>
          </a:p>
          <a:p>
            <a:r>
              <a:rPr lang="ru-RU" sz="2400" i="1" dirty="0" smtClean="0"/>
              <a:t>Как правило, кимоно шьют одного </a:t>
            </a:r>
            <a:r>
              <a:rPr lang="ru-RU" sz="2400" i="1" dirty="0" err="1" smtClean="0"/>
              <a:t>размера.На</a:t>
            </a:r>
            <a:r>
              <a:rPr lang="ru-RU" sz="2400" i="1" dirty="0" smtClean="0"/>
              <a:t> кимоно нет пуговиц, оно запахивается и закрепляется широким </a:t>
            </a:r>
            <a:r>
              <a:rPr lang="ru-RU" sz="2400" i="1" dirty="0" smtClean="0"/>
              <a:t>поясом</a:t>
            </a:r>
            <a:r>
              <a:rPr lang="ru-RU" sz="2400" i="1" dirty="0" smtClean="0"/>
              <a:t>. Причем запахивается строго слева направо.</a:t>
            </a:r>
            <a:endParaRPr lang="ru-RU" sz="24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980728"/>
            <a:ext cx="27363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В современной Японии не так часто увидишь людей в кимоно. Его носят или пожилые люди, а также и молодые японцы по торжественным случаям. </a:t>
            </a:r>
            <a:endParaRPr lang="ru-RU" sz="2400" dirty="0"/>
          </a:p>
        </p:txBody>
      </p:sp>
      <p:pic>
        <p:nvPicPr>
          <p:cNvPr id="26626" name="Picture 2" descr="http://modagid.ru/files/photos/imgs/21/21442/large_000b13hf.jpg?13302403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88640"/>
            <a:ext cx="5112568" cy="6354192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340768"/>
            <a:ext cx="18722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Например, на свадьбу жениху и невесте, а также их родителям принято надевать кимоно. </a:t>
            </a:r>
            <a:endParaRPr lang="ru-RU" sz="2400" dirty="0"/>
          </a:p>
        </p:txBody>
      </p:sp>
      <p:pic>
        <p:nvPicPr>
          <p:cNvPr id="28674" name="Picture 2" descr="http://modagid.ru/files/photos/imgs/21/21461/large_138abacad6f0.jpg?13302403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76672"/>
            <a:ext cx="5976664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32"/>
            <a:ext cx="25202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Или в день празднования совершенноле-тия, который отмечается в Японии каждый год в январе. На улицах города можно увидеть много молодых девушек в традиционных кимоно и меховых воротниках</a:t>
            </a:r>
            <a:r>
              <a:rPr lang="ru-RU" i="1" dirty="0" smtClean="0"/>
              <a:t>.</a:t>
            </a:r>
            <a:endParaRPr lang="ru-RU" dirty="0"/>
          </a:p>
        </p:txBody>
      </p:sp>
      <p:pic>
        <p:nvPicPr>
          <p:cNvPr id="29698" name="Picture 2" descr="http://modagid.ru/files/photos/imgs/21/21475/large_cf48f52911c4.jpg?1330240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88640"/>
            <a:ext cx="5688632" cy="640871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modagid.ru/files/photos/imgs/21/21464/large_2218e6e5ca96.jpg?1330240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548680"/>
            <a:ext cx="3600400" cy="612068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60848"/>
            <a:ext cx="7467600" cy="1143000"/>
          </a:xfrm>
        </p:spPr>
        <p:txBody>
          <a:bodyPr>
            <a:noAutofit/>
          </a:bodyPr>
          <a:lstStyle/>
          <a:p>
            <a:r>
              <a:rPr lang="ru-RU" sz="7200" dirty="0" smtClean="0"/>
              <a:t>          </a:t>
            </a:r>
            <a:r>
              <a:rPr lang="ru-RU" sz="9600" dirty="0" smtClean="0"/>
              <a:t>Конец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539552" y="-459432"/>
            <a:ext cx="799288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2400" dirty="0" smtClean="0"/>
              <a:t>История японской моды — это долгая борьба за сохранение народных традиций, которые в дальнейшем послужили основой для создания уникального стиля страны Восходящего солнца, так популярного в наше время!</a:t>
            </a:r>
          </a:p>
          <a:p>
            <a:r>
              <a:rPr lang="ru-RU" sz="2400" dirty="0" smtClean="0"/>
              <a:t>Впервые о существовании японской моды историки узнали из древних летописей, в которых упоминаются первые японские поселенцы, которые носили шкуры животных. </a:t>
            </a:r>
            <a:endParaRPr lang="ru-RU" sz="2400" dirty="0"/>
          </a:p>
        </p:txBody>
      </p:sp>
      <p:pic>
        <p:nvPicPr>
          <p:cNvPr id="6146" name="Picture 2" descr="история кимо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717032"/>
            <a:ext cx="4896544" cy="27241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404664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первом веке нашей эры представители первых племен одеваются в длинные халаты «кину», которые запахивают справа налево.</a:t>
            </a:r>
          </a:p>
          <a:p>
            <a:r>
              <a:rPr lang="ru-RU" sz="2000" dirty="0" smtClean="0"/>
              <a:t>Отличительной особенностью народного костюма того времени были узкие рукава и пояс, а так же удлиненные штаны «</a:t>
            </a:r>
            <a:r>
              <a:rPr lang="ru-RU" sz="2000" dirty="0" err="1" smtClean="0"/>
              <a:t>хакама</a:t>
            </a:r>
            <a:r>
              <a:rPr lang="ru-RU" sz="2000" dirty="0" smtClean="0"/>
              <a:t>».</a:t>
            </a:r>
          </a:p>
          <a:p>
            <a:r>
              <a:rPr lang="ru-RU" sz="2000" dirty="0" smtClean="0"/>
              <a:t> Женская разновидность кину дополнялась юбкой «мо» с боковыми разрезами. </a:t>
            </a:r>
          </a:p>
          <a:p>
            <a:r>
              <a:rPr lang="ru-RU" sz="2000" dirty="0" smtClean="0"/>
              <a:t>Самые бедные жители страны Восходящего Солнца носили объемные покрывала с прорезью для головы и дополняли этот традиционный наряд колпаками и платками.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4" name="Picture 4" descr="японская одеж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005064"/>
            <a:ext cx="3086100" cy="2711153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109373" y="-1294894"/>
            <a:ext cx="92525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9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/>
              <a:cs typeface="Arial" pitchFamily="34" charset="0"/>
            </a:endParaRPr>
          </a:p>
        </p:txBody>
      </p:sp>
      <p:pic>
        <p:nvPicPr>
          <p:cNvPr id="5127" name="Picture 7" descr="женская одеж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005064"/>
            <a:ext cx="2880320" cy="273630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32656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 7 века нашей эры текстильное искусство Японии совершенствуется: создаются уникальные образцы новых тканей, появляется техника батика и нанесения рисунка по трафарету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1772816"/>
            <a:ext cx="79208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Сливки общества облачаются в утонченные наряды, которые завозятся в Японию торговцами с ближнего Востока: Китая и Кореи.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 </a:t>
            </a:r>
          </a:p>
        </p:txBody>
      </p:sp>
      <p:pic>
        <p:nvPicPr>
          <p:cNvPr id="4098" name="Picture 2" descr="одеж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84984"/>
            <a:ext cx="3347864" cy="3140968"/>
          </a:xfrm>
          <a:prstGeom prst="rect">
            <a:avLst/>
          </a:prstGeom>
          <a:noFill/>
        </p:spPr>
      </p:pic>
      <p:pic>
        <p:nvPicPr>
          <p:cNvPr id="4100" name="Picture 4" descr="одежда япон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284984"/>
            <a:ext cx="5112568" cy="31409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0"/>
            <a:ext cx="2581189" cy="284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/>
              <a:cs typeface="Arial" pitchFamily="34" charset="0"/>
            </a:endParaRPr>
          </a:p>
          <a:p>
            <a:pPr marL="0" marR="0" lvl="0" indent="0" algn="just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6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японская одеж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76672"/>
            <a:ext cx="3672408" cy="3744416"/>
          </a:xfrm>
          <a:prstGeom prst="rect">
            <a:avLst/>
          </a:prstGeom>
          <a:noFill/>
        </p:spPr>
      </p:pic>
      <p:pic>
        <p:nvPicPr>
          <p:cNvPr id="3075" name="Picture 3" descr="японская одеж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3888432" cy="37444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9552" y="465313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Последними модными тенденциями становятся пейзажные мотивы, оригинальные цветочные узоры, орнамент в виде облаков и молний, а так же морских волн. </a:t>
            </a:r>
            <a:endParaRPr lang="ru-RU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04664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Кодекс 701 года устанавливает три вида японской одежды, в которой было принято посещать торжественные императорские приемы: церемониальная одежда из дорогих тканей для членов императорской семьи и придворных, костюм для светских мероприятий, а так же рабочий наряд для чиновников из более дешевых материалов.</a:t>
            </a:r>
            <a:endParaRPr lang="ru-RU" sz="2400" dirty="0"/>
          </a:p>
        </p:txBody>
      </p:sp>
      <p:pic>
        <p:nvPicPr>
          <p:cNvPr id="2051" name="Picture 3" descr="каз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56992"/>
            <a:ext cx="3219450" cy="2943225"/>
          </a:xfrm>
          <a:prstGeom prst="rect">
            <a:avLst/>
          </a:prstGeom>
          <a:noFill/>
        </p:spPr>
      </p:pic>
      <p:pic>
        <p:nvPicPr>
          <p:cNvPr id="2050" name="Picture 2" descr="казам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6992"/>
            <a:ext cx="3162300" cy="295275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3608" y="4437112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904 году по специальному императорскому указу в качестве оплаты налогов принимается одежда из шелка и конопли. В 12 веке в гардеробе японцев появляется «</a:t>
            </a:r>
            <a:r>
              <a:rPr lang="ru-RU" sz="2400" dirty="0" err="1" smtClean="0"/>
              <a:t>косодэ</a:t>
            </a:r>
            <a:r>
              <a:rPr lang="ru-RU" sz="2400" dirty="0" smtClean="0"/>
              <a:t>»-его с удовольствием носят и аристократы и люди победнее.</a:t>
            </a:r>
            <a:endParaRPr lang="ru-RU" sz="2400" dirty="0"/>
          </a:p>
        </p:txBody>
      </p:sp>
      <p:pic>
        <p:nvPicPr>
          <p:cNvPr id="1028" name="Picture 4" descr="косод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48680"/>
            <a:ext cx="5040560" cy="372045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548680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Японский костюм продолжает формироваться под воздействием главных символов тех лет: любви, красоты и восхищения природой.</a:t>
            </a:r>
          </a:p>
          <a:p>
            <a:pPr algn="just"/>
            <a:r>
              <a:rPr lang="ru-RU" sz="2400" dirty="0" smtClean="0"/>
              <a:t>Влияние природы отразилось на окраске материалов и ансамблей одежды.</a:t>
            </a:r>
            <a:endParaRPr lang="ru-RU" sz="2400" dirty="0"/>
          </a:p>
        </p:txBody>
      </p:sp>
      <p:pic>
        <p:nvPicPr>
          <p:cNvPr id="20483" name="Picture 3" descr="японская одеж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24944"/>
            <a:ext cx="3888432" cy="3168352"/>
          </a:xfrm>
          <a:prstGeom prst="rect">
            <a:avLst/>
          </a:prstGeom>
          <a:noFill/>
        </p:spPr>
      </p:pic>
      <p:pic>
        <p:nvPicPr>
          <p:cNvPr id="20482" name="Picture 2" descr="японская одеж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924944"/>
            <a:ext cx="3600400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548680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Кимоно превращается в семейную реликвию и его передают из поколения в поколение. </a:t>
            </a:r>
          </a:p>
          <a:p>
            <a:r>
              <a:rPr lang="ru-RU" sz="2400" dirty="0" smtClean="0"/>
              <a:t>Прямой крой одежды подходит любой фигуре и его с удовольствием носят мужчины и женщины! </a:t>
            </a:r>
          </a:p>
          <a:p>
            <a:r>
              <a:rPr lang="ru-RU" sz="2400" dirty="0" smtClean="0"/>
              <a:t>Замужние женщины повязывают поверх кимоно бант из широкого пояса, символизирующий их семейный статус</a:t>
            </a:r>
            <a:endParaRPr lang="ru-RU" sz="2400" dirty="0"/>
          </a:p>
        </p:txBody>
      </p:sp>
      <p:pic>
        <p:nvPicPr>
          <p:cNvPr id="2050" name="Picture 2" descr="длинное косод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84984"/>
            <a:ext cx="3744416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145</TotalTime>
  <Words>538</Words>
  <Application>Microsoft Office PowerPoint</Application>
  <PresentationFormat>Экран (4:3)</PresentationFormat>
  <Paragraphs>33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         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18</cp:revision>
  <dcterms:created xsi:type="dcterms:W3CDTF">2012-12-22T12:55:02Z</dcterms:created>
  <dcterms:modified xsi:type="dcterms:W3CDTF">2012-12-24T16:09:16Z</dcterms:modified>
</cp:coreProperties>
</file>