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174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AF0466-1F0E-4470-9098-718E125CBE60}" type="datetimeFigureOut">
              <a:rPr lang="ru-RU" smtClean="0"/>
              <a:t>07.11.2010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17AB3E-FA22-4D8D-A0F2-EE1F6D5E9B8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312368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ru-RU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899410" flipH="1">
            <a:off x="251520" y="1196752"/>
            <a:ext cx="88924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Right"/>
              <a:lightRig rig="threePt" dir="t"/>
            </a:scene3d>
          </a:bodyPr>
          <a:lstStyle/>
          <a:p>
            <a:pPr algn="ctr"/>
            <a:r>
              <a:rPr lang="ru-RU" sz="7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МЕТОД   ПРОЕКТА</a:t>
            </a:r>
            <a:endParaRPr lang="ru-RU" sz="7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79632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D:\Лена\картинки\ЗВЁЗДЫ, СИМВОЛЫ\BOOKS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9524" y="2780928"/>
            <a:ext cx="6002461" cy="3418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1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16-конечная звезда 7"/>
          <p:cNvSpPr/>
          <p:nvPr/>
        </p:nvSpPr>
        <p:spPr>
          <a:xfrm>
            <a:off x="3203848" y="1988840"/>
            <a:ext cx="3168352" cy="2304256"/>
          </a:xfrm>
          <a:prstGeom prst="star16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ПРОЕКТ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75656" y="692696"/>
            <a:ext cx="2304256" cy="14401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ПРОБЛЕМА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84168" y="908720"/>
            <a:ext cx="2088232" cy="151216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ПЛАНИРО-ВАНИЕ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1520" y="3284984"/>
            <a:ext cx="2448272" cy="172819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ПРЕЗЕНТА-ЦИЯ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635896" y="4725144"/>
            <a:ext cx="2232248" cy="172819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ПРОДУКТ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156176" y="3789040"/>
            <a:ext cx="2736304" cy="172819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ПОИСК ИНФОРМАЦИИ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5" name="Прямая со стрелкой 14"/>
          <p:cNvCxnSpPr>
            <a:endCxn id="9" idx="5"/>
          </p:cNvCxnSpPr>
          <p:nvPr/>
        </p:nvCxnSpPr>
        <p:spPr>
          <a:xfrm rot="10800000">
            <a:off x="3442462" y="1921950"/>
            <a:ext cx="481467" cy="426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8" idx="0"/>
          </p:cNvCxnSpPr>
          <p:nvPr/>
        </p:nvCxnSpPr>
        <p:spPr>
          <a:xfrm flipV="1">
            <a:off x="5908211" y="1988840"/>
            <a:ext cx="391981" cy="3374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3"/>
            <a:endCxn id="13" idx="1"/>
          </p:cNvCxnSpPr>
          <p:nvPr/>
        </p:nvCxnSpPr>
        <p:spPr>
          <a:xfrm>
            <a:off x="6251613" y="3581864"/>
            <a:ext cx="305286" cy="460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" idx="10"/>
            <a:endCxn id="11" idx="7"/>
          </p:cNvCxnSpPr>
          <p:nvPr/>
        </p:nvCxnSpPr>
        <p:spPr>
          <a:xfrm rot="10800000" flipV="1">
            <a:off x="2341252" y="3140968"/>
            <a:ext cx="862597" cy="397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8" idx="6"/>
            <a:endCxn id="12" idx="0"/>
          </p:cNvCxnSpPr>
          <p:nvPr/>
        </p:nvCxnSpPr>
        <p:spPr>
          <a:xfrm rot="5400000">
            <a:off x="4553998" y="4491118"/>
            <a:ext cx="432048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Книга «Аквариум – маленькая искусственная экосистема»</a:t>
            </a:r>
            <a:endParaRPr lang="ru-RU" i="1" dirty="0"/>
          </a:p>
        </p:txBody>
      </p:sp>
      <p:pic>
        <p:nvPicPr>
          <p:cNvPr id="3074" name="Picture 2" descr="D:\Лена\Фото1\3А, конференция о рыбках\P11909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119089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4038600" cy="3028950"/>
          </a:xfrm>
        </p:spPr>
      </p:pic>
      <p:pic>
        <p:nvPicPr>
          <p:cNvPr id="8" name="Содержимое 7" descr="P119089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3645024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Архипова Катя и Губанова Катя- главные редакторы</a:t>
            </a:r>
            <a:endParaRPr lang="ru-RU" dirty="0"/>
          </a:p>
        </p:txBody>
      </p:sp>
      <p:pic>
        <p:nvPicPr>
          <p:cNvPr id="4" name="Содержимое 3" descr="P11909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Швецова</a:t>
            </a:r>
            <a:r>
              <a:rPr lang="ru-RU" dirty="0" smtClean="0"/>
              <a:t> Полина – художник оформитель</a:t>
            </a:r>
            <a:endParaRPr lang="ru-RU" dirty="0"/>
          </a:p>
        </p:txBody>
      </p:sp>
      <p:pic>
        <p:nvPicPr>
          <p:cNvPr id="4" name="Содержимое 3" descr="P11909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P11909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628800"/>
            <a:ext cx="6670708" cy="5003031"/>
          </a:xfrm>
        </p:spPr>
      </p:pic>
      <p:sp>
        <p:nvSpPr>
          <p:cNvPr id="4" name="Прямоугольник 3"/>
          <p:cNvSpPr/>
          <p:nvPr/>
        </p:nvSpPr>
        <p:spPr>
          <a:xfrm>
            <a:off x="1434758" y="836712"/>
            <a:ext cx="6205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КОНФЕРЕНЦИЯ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Классификация проектов по продолжительности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183632"/>
          </a:xfrm>
        </p:spPr>
        <p:txBody>
          <a:bodyPr>
            <a:normAutofit/>
          </a:bodyPr>
          <a:lstStyle/>
          <a:p>
            <a:r>
              <a:rPr lang="ru-RU" dirty="0" smtClean="0"/>
              <a:t>Мини – проекты  (в рамках одного урока)</a:t>
            </a:r>
          </a:p>
          <a:p>
            <a:r>
              <a:rPr lang="ru-RU" dirty="0" smtClean="0"/>
              <a:t>Краткосрочные (4 – 6 уроков)</a:t>
            </a:r>
          </a:p>
          <a:p>
            <a:r>
              <a:rPr lang="ru-RU" dirty="0" smtClean="0"/>
              <a:t>Долгосрочные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Достаточно  1-2  долгосрочных проектов в год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Нельзя навязывать проект, инициатива должна исходить от ученика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Учитель должен помогать и направлять, а не делать за учеников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036" y="692696"/>
            <a:ext cx="2957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Советы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275374630_12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468563"/>
            <a:ext cx="5852583" cy="4389437"/>
          </a:xfrm>
        </p:spPr>
      </p:pic>
      <p:sp>
        <p:nvSpPr>
          <p:cNvPr id="4" name="Прямоугольник 3"/>
          <p:cNvSpPr/>
          <p:nvPr/>
        </p:nvSpPr>
        <p:spPr>
          <a:xfrm>
            <a:off x="2051720" y="620688"/>
            <a:ext cx="5107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55174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551743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ВНИМАНИЕ!!!</a:t>
            </a:r>
            <a:endParaRPr lang="ru-RU" sz="5400" b="1" cap="none" spc="0" dirty="0">
              <a:ln w="11430"/>
              <a:solidFill>
                <a:srgbClr val="551743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Развитие метода проектов. Классификация проектов.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Проект как форма организации  самостоятельной деятельности младших школьников.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Метод проектов – средство развития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учащихся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Методика организации  проектно-исследовательской деятельности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Проектно-исследовательская  деятельность во внеклассной работе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04664"/>
            <a:ext cx="38884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ТЕМЫ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5832648"/>
          </a:xfrm>
        </p:spPr>
        <p:txBody>
          <a:bodyPr>
            <a:noAutofit/>
          </a:bodyPr>
          <a:lstStyle/>
          <a:p>
            <a:pPr marL="514350" indent="-514350" algn="ctr"/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Развитие </a:t>
            </a: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метода </a:t>
            </a: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проектов </a:t>
            </a: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Классификация </a:t>
            </a: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проектов </a:t>
            </a: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6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877040"/>
          </a:xfrm>
        </p:spPr>
        <p:txBody>
          <a:bodyPr/>
          <a:lstStyle/>
          <a:p>
            <a:r>
              <a:rPr lang="ru-RU" dirty="0" smtClean="0"/>
              <a:t>«Скажи мне – и я забуду,</a:t>
            </a:r>
            <a:br>
              <a:rPr lang="ru-RU" dirty="0" smtClean="0"/>
            </a:br>
            <a:r>
              <a:rPr lang="ru-RU" dirty="0" smtClean="0"/>
              <a:t>покажи мне – и я запомню,</a:t>
            </a:r>
            <a:br>
              <a:rPr lang="ru-RU" dirty="0" smtClean="0"/>
            </a:br>
            <a:r>
              <a:rPr lang="ru-RU" dirty="0" smtClean="0"/>
              <a:t>дай мне действовать самому – и я научусь»</a:t>
            </a:r>
            <a:br>
              <a:rPr lang="ru-RU" dirty="0" smtClean="0"/>
            </a:br>
            <a:r>
              <a:rPr lang="ru-RU" sz="2400" dirty="0" smtClean="0"/>
              <a:t>                                                                                    народная мудрость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55976" y="1196752"/>
            <a:ext cx="4330824" cy="43924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/>
              <a:t>Проект – это буквально «брошенный вперёд»</a:t>
            </a:r>
            <a:endParaRPr lang="ru-RU" sz="6600" dirty="0"/>
          </a:p>
        </p:txBody>
      </p:sp>
      <p:pic>
        <p:nvPicPr>
          <p:cNvPr id="5" name="Содержимое 4" descr="инновации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18" y="1484784"/>
            <a:ext cx="4066626" cy="39413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204864"/>
            <a:ext cx="4186808" cy="28689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Джон </a:t>
            </a:r>
            <a:r>
              <a:rPr lang="ru-RU" dirty="0" err="1" smtClean="0"/>
              <a:t>Дьюи</a:t>
            </a:r>
            <a:r>
              <a:rPr lang="ru-RU" dirty="0" smtClean="0"/>
              <a:t> – американский </a:t>
            </a:r>
            <a:r>
              <a:rPr lang="ru-RU" dirty="0" err="1" smtClean="0"/>
              <a:t>филосов</a:t>
            </a:r>
            <a:r>
              <a:rPr lang="ru-RU" dirty="0" smtClean="0"/>
              <a:t> и педагог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6332" y="1324911"/>
            <a:ext cx="3731652" cy="49996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04088"/>
            <a:ext cx="4608512" cy="574924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1905г. – развитие метода  </a:t>
            </a:r>
            <a:r>
              <a:rPr lang="ru-RU" dirty="0" smtClean="0"/>
              <a:t>Станиславом Теофиловичем </a:t>
            </a:r>
            <a:r>
              <a:rPr lang="ru-RU" dirty="0" err="1" smtClean="0"/>
              <a:t>Шацким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1931г. –запрещение данного метода в нашей стране</a:t>
            </a:r>
            <a:br>
              <a:rPr lang="ru-RU" sz="3600" dirty="0" smtClean="0"/>
            </a:br>
            <a:r>
              <a:rPr lang="ru-RU" sz="3600" dirty="0" smtClean="0"/>
              <a:t>1980 – возобновление интереса к методу проектов</a:t>
            </a:r>
            <a:endParaRPr lang="ru-RU" sz="3600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96136" y="1628800"/>
            <a:ext cx="2615817" cy="4032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531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123728" y="836712"/>
            <a:ext cx="5184576" cy="2736304"/>
          </a:xfrm>
          <a:prstGeom prst="ribbon2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Метод проекта – это педагогическая технология, ориентированная на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187624" y="4437112"/>
            <a:ext cx="3096344" cy="172819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применение фактических знаний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652120" y="4437112"/>
            <a:ext cx="3024336" cy="165618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приобретение  новых знаний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0" name="Прямая со стрелкой 9"/>
          <p:cNvCxnSpPr>
            <a:stCxn id="5" idx="2"/>
            <a:endCxn id="7" idx="0"/>
          </p:cNvCxnSpPr>
          <p:nvPr/>
        </p:nvCxnSpPr>
        <p:spPr>
          <a:xfrm rot="5400000">
            <a:off x="3065828" y="2786924"/>
            <a:ext cx="1320156" cy="1980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2"/>
          </p:cNvCxnSpPr>
          <p:nvPr/>
        </p:nvCxnSpPr>
        <p:spPr>
          <a:xfrm rot="16200000" flipH="1">
            <a:off x="4884030" y="2948942"/>
            <a:ext cx="1392164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Наличие необходимой значимой задачи (проблемы)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Планирование действий по разрешению проблемы  (разработка проекта)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Исследовательская работа (поиск информации)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Выход продукта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Презентация продукта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76672"/>
            <a:ext cx="84802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ТРЕБОВАНИЯ К ОБЬЕКТУ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</TotalTime>
  <Words>189</Words>
  <Application>Microsoft Office PowerPoint</Application>
  <PresentationFormat>Экран (4:3)</PresentationFormat>
  <Paragraphs>40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         Развитие метода проектов Классификация проектов  </vt:lpstr>
      <vt:lpstr>«Скажи мне – и я забуду, покажи мне – и я запомню, дай мне действовать самому – и я научусь»                                                                                     народная мудрость</vt:lpstr>
      <vt:lpstr>Проект – это буквально «брошенный вперёд»</vt:lpstr>
      <vt:lpstr>Джон Дьюи – американский филосов и педагог</vt:lpstr>
      <vt:lpstr>1905г. – развитие метода  Станиславом Теофиловичем Шацким 1931г. –запрещение данного метода в нашей стране 1980 – возобновление интереса к методу проектов</vt:lpstr>
      <vt:lpstr>Слайд 8</vt:lpstr>
      <vt:lpstr>Слайд 9</vt:lpstr>
      <vt:lpstr>Слайд 10</vt:lpstr>
      <vt:lpstr>Книга «Аквариум – маленькая искусственная экосистема»</vt:lpstr>
      <vt:lpstr>Слайд 12</vt:lpstr>
      <vt:lpstr>Архипова Катя и Губанова Катя- главные редакторы</vt:lpstr>
      <vt:lpstr>Швецова Полина – художник оформитель</vt:lpstr>
      <vt:lpstr>Слайд 15</vt:lpstr>
      <vt:lpstr>Классификация проектов по продолжительности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20</cp:revision>
  <dcterms:created xsi:type="dcterms:W3CDTF">2010-11-07T15:33:31Z</dcterms:created>
  <dcterms:modified xsi:type="dcterms:W3CDTF">2010-11-07T18:49:26Z</dcterms:modified>
</cp:coreProperties>
</file>