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без заголовка" id="{32CE829C-370D-4CAF-999A-AB8B9FED25F7}">
          <p14:sldIdLst>
            <p14:sldId id="256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2" autoAdjust="0"/>
    <p:restoredTop sz="94692" autoAdjust="0"/>
  </p:normalViewPr>
  <p:slideViewPr>
    <p:cSldViewPr>
      <p:cViewPr varScale="1">
        <p:scale>
          <a:sx n="84" d="100"/>
          <a:sy n="84" d="100"/>
        </p:scale>
        <p:origin x="-1450" y="-6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3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69FE8-D4CF-4A71-8208-930A3236BAEF}" type="datetimeFigureOut">
              <a:rPr lang="ru-RU" smtClean="0"/>
              <a:t>28.02.2013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7D66B6-09C7-4353-9C05-67CFC31FA1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22481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69FE8-D4CF-4A71-8208-930A3236BAEF}" type="datetimeFigureOut">
              <a:rPr lang="ru-RU" smtClean="0"/>
              <a:t>28.02.2013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7D66B6-09C7-4353-9C05-67CFC31FA1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72146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69FE8-D4CF-4A71-8208-930A3236BAEF}" type="datetimeFigureOut">
              <a:rPr lang="ru-RU" smtClean="0"/>
              <a:t>28.02.2013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7D66B6-09C7-4353-9C05-67CFC31FA1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23269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69FE8-D4CF-4A71-8208-930A3236BAEF}" type="datetimeFigureOut">
              <a:rPr lang="ru-RU" smtClean="0"/>
              <a:t>28.02.2013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7D66B6-09C7-4353-9C05-67CFC31FA1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08515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69FE8-D4CF-4A71-8208-930A3236BAEF}" type="datetimeFigureOut">
              <a:rPr lang="ru-RU" smtClean="0"/>
              <a:t>28.02.2013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7D66B6-09C7-4353-9C05-67CFC31FA1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52229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69FE8-D4CF-4A71-8208-930A3236BAEF}" type="datetimeFigureOut">
              <a:rPr lang="ru-RU" smtClean="0"/>
              <a:t>28.02.2013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7D66B6-09C7-4353-9C05-67CFC31FA1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24784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69FE8-D4CF-4A71-8208-930A3236BAEF}" type="datetimeFigureOut">
              <a:rPr lang="ru-RU" smtClean="0"/>
              <a:t>28.02.2013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7D66B6-09C7-4353-9C05-67CFC31FA1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91936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69FE8-D4CF-4A71-8208-930A3236BAEF}" type="datetimeFigureOut">
              <a:rPr lang="ru-RU" smtClean="0"/>
              <a:t>28.02.2013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7D66B6-09C7-4353-9C05-67CFC31FA1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2907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69FE8-D4CF-4A71-8208-930A3236BAEF}" type="datetimeFigureOut">
              <a:rPr lang="ru-RU" smtClean="0"/>
              <a:t>28.02.2013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7D66B6-09C7-4353-9C05-67CFC31FA1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58111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69FE8-D4CF-4A71-8208-930A3236BAEF}" type="datetimeFigureOut">
              <a:rPr lang="ru-RU" smtClean="0"/>
              <a:t>28.02.2013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7D66B6-09C7-4353-9C05-67CFC31FA1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16334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69FE8-D4CF-4A71-8208-930A3236BAEF}" type="datetimeFigureOut">
              <a:rPr lang="ru-RU" smtClean="0"/>
              <a:t>28.02.2013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7D66B6-09C7-4353-9C05-67CFC31FA1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92483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E69FE8-D4CF-4A71-8208-930A3236BAEF}" type="datetimeFigureOut">
              <a:rPr lang="ru-RU" smtClean="0"/>
              <a:t>28.02.2013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7D66B6-09C7-4353-9C05-67CFC31FA1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26008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mtClean="0"/>
              <a:t>План реализации проекта.</a:t>
            </a:r>
            <a:endParaRPr lang="ru-RU" dirty="0"/>
          </a:p>
        </p:txBody>
      </p:sp>
      <p:sp>
        <p:nvSpPr>
          <p:cNvPr id="11" name="Подзаголовок 10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8622711"/>
              </p:ext>
            </p:extLst>
          </p:nvPr>
        </p:nvGraphicFramePr>
        <p:xfrm>
          <a:off x="1331640" y="692696"/>
          <a:ext cx="6552728" cy="549850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54930"/>
                <a:gridCol w="1629446"/>
                <a:gridCol w="1487048"/>
                <a:gridCol w="1681304"/>
              </a:tblGrid>
              <a:tr h="504056"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Вид деятельности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Сроки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Результат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Форма регистрации результата</a:t>
                      </a:r>
                      <a:endParaRPr lang="ru-RU" sz="1200" dirty="0"/>
                    </a:p>
                  </a:txBody>
                  <a:tcPr/>
                </a:tc>
              </a:tr>
              <a:tr h="406896">
                <a:tc>
                  <a:txBody>
                    <a:bodyPr/>
                    <a:lstStyle/>
                    <a:p>
                      <a:r>
                        <a:rPr lang="ru-RU" sz="800" dirty="0" smtClean="0"/>
                        <a:t>Экологическое</a:t>
                      </a:r>
                      <a:r>
                        <a:rPr lang="ru-RU" sz="800" baseline="0" dirty="0" smtClean="0"/>
                        <a:t> развитие: «Кто такие насекомые?»</a:t>
                      </a:r>
                    </a:p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800" dirty="0" smtClean="0"/>
                        <a:t>14.О5.</a:t>
                      </a:r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800" dirty="0" smtClean="0"/>
                        <a:t>Знания о насекомых.</a:t>
                      </a:r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800" dirty="0" smtClean="0"/>
                        <a:t>Конспект занятия.</a:t>
                      </a:r>
                      <a:endParaRPr lang="ru-RU" sz="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800" dirty="0" smtClean="0"/>
                        <a:t>Выставка</a:t>
                      </a:r>
                      <a:r>
                        <a:rPr lang="ru-RU" sz="800" baseline="0" dirty="0" smtClean="0"/>
                        <a:t> детских поделок «Насекомые».</a:t>
                      </a:r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800" dirty="0" smtClean="0"/>
                        <a:t>14.05-15.05.</a:t>
                      </a:r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800" dirty="0" smtClean="0"/>
                        <a:t>Творческий продукт изобразительной</a:t>
                      </a:r>
                      <a:r>
                        <a:rPr lang="ru-RU" sz="800" baseline="0" dirty="0" smtClean="0"/>
                        <a:t> деятельности.</a:t>
                      </a:r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800" dirty="0" smtClean="0"/>
                        <a:t>Выставка, фотографии поделок.</a:t>
                      </a:r>
                      <a:endParaRPr lang="ru-RU" sz="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800" dirty="0" smtClean="0"/>
                        <a:t>Речевое развитие: «Составление описательных рассказов о насекомых (с опорой на схему)</a:t>
                      </a:r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800" dirty="0" smtClean="0"/>
                        <a:t>15.05.</a:t>
                      </a:r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800" dirty="0" smtClean="0"/>
                        <a:t>Развитие</a:t>
                      </a:r>
                      <a:r>
                        <a:rPr lang="ru-RU" sz="800" baseline="0" dirty="0" smtClean="0"/>
                        <a:t> монологической и диалогической речи, расширение кругозора.</a:t>
                      </a:r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800" dirty="0" smtClean="0"/>
                        <a:t>Детские</a:t>
                      </a:r>
                      <a:r>
                        <a:rPr lang="ru-RU" sz="800" baseline="0" dirty="0" smtClean="0"/>
                        <a:t> презентации.</a:t>
                      </a:r>
                      <a:endParaRPr lang="ru-RU" sz="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800" dirty="0" smtClean="0"/>
                        <a:t>Математика:</a:t>
                      </a:r>
                      <a:r>
                        <a:rPr lang="ru-RU" sz="800" baseline="0" dirty="0" smtClean="0"/>
                        <a:t> «Выложи </a:t>
                      </a:r>
                      <a:r>
                        <a:rPr lang="ru-RU" sz="800" baseline="0" dirty="0" err="1" smtClean="0"/>
                        <a:t>насекомого»С</a:t>
                      </a:r>
                      <a:r>
                        <a:rPr lang="ru-RU" sz="800" baseline="0" dirty="0" smtClean="0"/>
                        <a:t> использованием развивающих игр: «Сложи узор», «Палочки </a:t>
                      </a:r>
                      <a:r>
                        <a:rPr lang="ru-RU" sz="800" baseline="0" dirty="0" err="1" smtClean="0"/>
                        <a:t>Кьюзинера</a:t>
                      </a:r>
                      <a:r>
                        <a:rPr lang="ru-RU" sz="800" baseline="0" dirty="0" smtClean="0"/>
                        <a:t>»</a:t>
                      </a:r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800" dirty="0" smtClean="0"/>
                        <a:t>16.05, 23.05.</a:t>
                      </a:r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800" dirty="0" smtClean="0"/>
                        <a:t>Развитие логического мышления и творческого воображения.</a:t>
                      </a:r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800" dirty="0" smtClean="0"/>
                        <a:t>Фотографии.</a:t>
                      </a:r>
                      <a:endParaRPr lang="ru-RU" sz="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800" dirty="0" smtClean="0"/>
                        <a:t>ИЗО</a:t>
                      </a:r>
                      <a:r>
                        <a:rPr lang="ru-RU" sz="800" baseline="0" dirty="0" smtClean="0"/>
                        <a:t> : Аппликация «</a:t>
                      </a:r>
                      <a:r>
                        <a:rPr lang="ru-RU" sz="800" baseline="0" dirty="0" err="1" smtClean="0"/>
                        <a:t>Бабочка»,Лепка</a:t>
                      </a:r>
                      <a:r>
                        <a:rPr lang="ru-RU" sz="800" baseline="0" dirty="0" smtClean="0"/>
                        <a:t> и рисование: «Божья коровка»</a:t>
                      </a:r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800" dirty="0" smtClean="0"/>
                        <a:t>17.05,24.05, 25.05.</a:t>
                      </a:r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800" dirty="0" smtClean="0"/>
                        <a:t>Творческий продукт изобразительной деятельности.</a:t>
                      </a:r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800" dirty="0" smtClean="0"/>
                        <a:t>Выставки детских работ.</a:t>
                      </a:r>
                      <a:endParaRPr lang="ru-RU" sz="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800" dirty="0" smtClean="0"/>
                        <a:t>Физическое воспитание: Подвижные игры : «Стрекоза», «Пчёлы и медведь».</a:t>
                      </a:r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800" dirty="0" smtClean="0"/>
                        <a:t>15.05-21.05,</a:t>
                      </a:r>
                      <a:r>
                        <a:rPr lang="ru-RU" sz="800" baseline="0" dirty="0" smtClean="0"/>
                        <a:t> 22.05-25-05.</a:t>
                      </a:r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800" dirty="0" smtClean="0"/>
                        <a:t>Закрепление знаний о способах передвижения насекомых.</a:t>
                      </a:r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800" dirty="0" smtClean="0"/>
                        <a:t>Описание игр.</a:t>
                      </a:r>
                      <a:endParaRPr lang="ru-RU" sz="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800" dirty="0" smtClean="0"/>
                        <a:t>Детская</a:t>
                      </a:r>
                      <a:r>
                        <a:rPr lang="ru-RU" sz="800" baseline="0" dirty="0" smtClean="0"/>
                        <a:t> литература: К. Чуковский «Муха-Цокотуха», А. Бианки «Как </a:t>
                      </a:r>
                      <a:r>
                        <a:rPr lang="ru-RU" sz="800" baseline="0" dirty="0" err="1" smtClean="0"/>
                        <a:t>муравьишка</a:t>
                      </a:r>
                      <a:r>
                        <a:rPr lang="ru-RU" sz="800" baseline="0" dirty="0" smtClean="0"/>
                        <a:t> домой спешил»</a:t>
                      </a:r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800" dirty="0" smtClean="0"/>
                        <a:t>14.05, 21.05.</a:t>
                      </a:r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800" dirty="0" smtClean="0"/>
                        <a:t>Воспитание эмоциональной отзывчивости</a:t>
                      </a:r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800" dirty="0" smtClean="0"/>
                        <a:t>Оформление литературной выставки о насекомых.</a:t>
                      </a:r>
                      <a:endParaRPr lang="ru-RU" sz="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800" dirty="0" smtClean="0"/>
                        <a:t>Социальный мир : «Безопасное поведение в лесу»,  беседа об охране природы.</a:t>
                      </a:r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800" dirty="0" smtClean="0"/>
                        <a:t>18.05,25.05</a:t>
                      </a:r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800" dirty="0" smtClean="0"/>
                        <a:t>Формирование представлений об</a:t>
                      </a:r>
                      <a:r>
                        <a:rPr lang="ru-RU" sz="800" baseline="0" dirty="0" smtClean="0"/>
                        <a:t> опасных насекомых и правил поведения  в  природе.</a:t>
                      </a:r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800" dirty="0" smtClean="0"/>
                        <a:t>Конспекты бесед.</a:t>
                      </a:r>
                      <a:endParaRPr lang="ru-RU" sz="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800" dirty="0" smtClean="0"/>
                        <a:t>Музыкальное воспитание : Музыкальный досуг совместно с родителями: «Лесной бал»</a:t>
                      </a:r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800" dirty="0" smtClean="0"/>
                        <a:t>24.05.</a:t>
                      </a:r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800" dirty="0" smtClean="0"/>
                        <a:t>Воспитание эмоциональной отзывчивости, содействие сотрудничеству детей и взрослых.</a:t>
                      </a:r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800" dirty="0" smtClean="0"/>
                        <a:t>Сценарий досуга, фотографии.</a:t>
                      </a:r>
                      <a:endParaRPr lang="ru-RU" sz="800" dirty="0"/>
                    </a:p>
                  </a:txBody>
                  <a:tcPr/>
                </a:tc>
              </a:tr>
              <a:tr h="513888">
                <a:tc>
                  <a:txBody>
                    <a:bodyPr/>
                    <a:lstStyle/>
                    <a:p>
                      <a:r>
                        <a:rPr lang="ru-RU" sz="800" dirty="0" smtClean="0"/>
                        <a:t>Подведение итогов проекта.</a:t>
                      </a:r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800" dirty="0" smtClean="0"/>
                        <a:t>25.05</a:t>
                      </a:r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800" b="1" dirty="0" smtClean="0"/>
                        <a:t>Обобщение</a:t>
                      </a:r>
                      <a:r>
                        <a:rPr lang="ru-RU" sz="800" b="1" baseline="0" dirty="0" smtClean="0"/>
                        <a:t> знаний о насекомых</a:t>
                      </a:r>
                      <a:endParaRPr lang="ru-RU" sz="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800" dirty="0" smtClean="0"/>
                        <a:t>Оформление стенгазеты, награждение участников проекта.</a:t>
                      </a:r>
                      <a:endParaRPr lang="ru-RU" sz="8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2915816" y="116632"/>
            <a:ext cx="35942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План реализации проекта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010753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95</TotalTime>
  <Words>269</Words>
  <Application>Microsoft Office PowerPoint</Application>
  <PresentationFormat>Экран (4:3)</PresentationFormat>
  <Paragraphs>46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План реализации проекта.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План реализации проекта.</dc:title>
  <dc:creator>Артур</dc:creator>
  <cp:lastModifiedBy>Артур</cp:lastModifiedBy>
  <cp:revision>10</cp:revision>
  <dcterms:created xsi:type="dcterms:W3CDTF">2012-07-23T05:47:01Z</dcterms:created>
  <dcterms:modified xsi:type="dcterms:W3CDTF">2013-02-28T13:14:01Z</dcterms:modified>
</cp:coreProperties>
</file>