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0.liveinternet.ru/images/attach/c/1/59/549/59549237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01349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883" y="-10972"/>
            <a:ext cx="8892481" cy="1080120"/>
          </a:xfrm>
        </p:spPr>
        <p:txBody>
          <a:bodyPr>
            <a:normAutofit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ЖЕМЧУЖИНА СИБИРИ - БАЙКАЛ</a:t>
            </a:r>
            <a:endParaRPr lang="ru-RU" b="1" dirty="0">
              <a:ln>
                <a:solidFill>
                  <a:sysClr val="windowText" lastClr="000000"/>
                </a:solidFill>
              </a:ln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92280" y="6169892"/>
            <a:ext cx="2051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Сальцин</a:t>
            </a:r>
            <a:r>
              <a:rPr lang="ru-RU" sz="2400" dirty="0" smtClean="0"/>
              <a:t> М.П.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6888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img1.liveinternet.ru/images/foto/b/3/930/2701930/f_151244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96" y="0"/>
            <a:ext cx="913993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620688" y="0"/>
            <a:ext cx="8229600" cy="125272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Байкал зимой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963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lifeglobe.net/media/entry/381/nerpa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8593"/>
            <a:ext cx="9987769" cy="686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" y="14001"/>
            <a:ext cx="8229600" cy="1252728"/>
          </a:xfrm>
        </p:spPr>
        <p:txBody>
          <a:bodyPr/>
          <a:lstStyle/>
          <a:p>
            <a:r>
              <a:rPr lang="ru-RU" dirty="0" smtClean="0"/>
              <a:t>Органический мир Байкала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6465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lol54.ru/uploads/posts/2009-04/thumbs/1239427653_p68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9"/>
            <a:ext cx="10154524" cy="68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418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://pics.livejournal.com/my19edwin/pic/0010yg7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654"/>
            <a:ext cx="9739742" cy="688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684584" y="0"/>
            <a:ext cx="8229600" cy="1252728"/>
          </a:xfrm>
        </p:spPr>
        <p:txBody>
          <a:bodyPr/>
          <a:lstStyle/>
          <a:p>
            <a:r>
              <a:rPr lang="ru-RU" dirty="0" smtClean="0"/>
              <a:t>Рачок </a:t>
            </a:r>
            <a:r>
              <a:rPr lang="ru-RU" dirty="0" err="1" smtClean="0"/>
              <a:t>Эпишура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107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ludi.tushino.com/Crime-Baikal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28584" cy="1014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044624" y="-30297"/>
            <a:ext cx="8229600" cy="1252728"/>
          </a:xfrm>
        </p:spPr>
        <p:txBody>
          <a:bodyPr/>
          <a:lstStyle/>
          <a:p>
            <a:r>
              <a:rPr lang="ru-RU" dirty="0" smtClean="0"/>
              <a:t>Проблемы Байкала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073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img1.liveinternet.ru/images/attach/c/5/89/69/89069879_4000491_CBK_BERE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606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564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pda.fedpress.ru/sites/fedpress/files/stenina-olga/news/baikalmi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872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«Байкал- бесценный дар природы», «Байкал чудо природы во всех отношениях», «Байкал- жемчужина Сибири»- почему эти высказывания  о Байкале верны?</a:t>
            </a:r>
          </a:p>
          <a:p>
            <a:pPr lvl="0"/>
            <a:r>
              <a:rPr lang="ru-RU" dirty="0"/>
              <a:t>Есть ли необходимость в изучении и охране этого озера?</a:t>
            </a:r>
          </a:p>
          <a:p>
            <a:pPr lvl="0"/>
            <a:r>
              <a:rPr lang="ru-RU" dirty="0"/>
              <a:t>Проверить правильность записей в технологической карте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мы сегодня узнали?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9539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/>
              <a:t>п.39 стр.225-229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119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buryatia.arbitr.ru/images/_upimg/683125CCF8AA4FF3DD6EC39E6B05D5A7_chivirc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260648" y="0"/>
            <a:ext cx="8229600" cy="1252728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716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564904"/>
            <a:ext cx="8712967" cy="4176463"/>
          </a:xfrm>
        </p:spPr>
        <p:txBody>
          <a:bodyPr>
            <a:normAutofit/>
          </a:bodyPr>
          <a:lstStyle/>
          <a:p>
            <a:r>
              <a:rPr lang="ru-RU" sz="2800" b="1" dirty="0"/>
              <a:t>Что называется природным комплексом?</a:t>
            </a:r>
          </a:p>
          <a:p>
            <a:r>
              <a:rPr lang="ru-RU" sz="2800" b="1" dirty="0"/>
              <a:t> </a:t>
            </a:r>
            <a:r>
              <a:rPr lang="ru-RU" sz="2800" b="1" dirty="0" smtClean="0"/>
              <a:t>Что </a:t>
            </a:r>
            <a:r>
              <a:rPr lang="ru-RU" sz="2800" b="1" dirty="0"/>
              <a:t>такое озеро?  </a:t>
            </a:r>
          </a:p>
          <a:p>
            <a:r>
              <a:rPr lang="ru-RU" sz="2800" b="1" dirty="0" smtClean="0"/>
              <a:t>Какие </a:t>
            </a:r>
            <a:r>
              <a:rPr lang="ru-RU" sz="2800" b="1" dirty="0"/>
              <a:t>бывают озёра по составу воды и по типу стока?</a:t>
            </a:r>
          </a:p>
          <a:p>
            <a:r>
              <a:rPr lang="ru-RU" sz="2800" b="1" dirty="0" smtClean="0"/>
              <a:t>Как </a:t>
            </a:r>
            <a:r>
              <a:rPr lang="ru-RU" sz="2800" b="1" dirty="0"/>
              <a:t>называются озёра  по происхождению озерных котловин?</a:t>
            </a:r>
          </a:p>
          <a:p>
            <a:r>
              <a:rPr lang="ru-RU" sz="2800" b="1" dirty="0" smtClean="0"/>
              <a:t>Назовите </a:t>
            </a:r>
            <a:r>
              <a:rPr lang="ru-RU" sz="2800" b="1" dirty="0"/>
              <a:t>самое  глубокое озеро России  и мира?</a:t>
            </a:r>
          </a:p>
          <a:p>
            <a:r>
              <a:rPr lang="ru-RU" sz="2800" b="1" dirty="0"/>
              <a:t>А что ещё вы знаете о Байкале?</a:t>
            </a:r>
            <a:endParaRPr lang="ru-RU" sz="2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10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s308517.userapi.com/v308517629/28a2/nqczQrMmyS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2000"/>
                    </a14:imgEffect>
                    <a14:imgEffect>
                      <a14:brightnessContrast bright="-46000" contrast="-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38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060848"/>
            <a:ext cx="8100888" cy="406590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План урока: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Географическое </a:t>
            </a:r>
            <a:r>
              <a:rPr lang="ru-RU" b="1" dirty="0">
                <a:solidFill>
                  <a:schemeClr val="bg1"/>
                </a:solidFill>
              </a:rPr>
              <a:t>положение Байкала.</a:t>
            </a:r>
          </a:p>
          <a:p>
            <a:r>
              <a:rPr lang="ru-RU" b="1" dirty="0">
                <a:solidFill>
                  <a:schemeClr val="bg1"/>
                </a:solidFill>
              </a:rPr>
              <a:t>Происхождение названия озера.</a:t>
            </a:r>
          </a:p>
          <a:p>
            <a:r>
              <a:rPr lang="ru-RU" b="1" dirty="0">
                <a:solidFill>
                  <a:schemeClr val="bg1"/>
                </a:solidFill>
              </a:rPr>
              <a:t>История открытия.</a:t>
            </a:r>
          </a:p>
          <a:p>
            <a:r>
              <a:rPr lang="ru-RU" b="1" dirty="0">
                <a:solidFill>
                  <a:schemeClr val="bg1"/>
                </a:solidFill>
              </a:rPr>
              <a:t>Общие параметры озера.</a:t>
            </a:r>
          </a:p>
          <a:p>
            <a:r>
              <a:rPr lang="ru-RU" b="1" dirty="0">
                <a:solidFill>
                  <a:schemeClr val="bg1"/>
                </a:solidFill>
              </a:rPr>
              <a:t>Особенности происхождения озера.</a:t>
            </a:r>
          </a:p>
          <a:p>
            <a:r>
              <a:rPr lang="ru-RU" b="1" dirty="0">
                <a:solidFill>
                  <a:schemeClr val="bg1"/>
                </a:solidFill>
              </a:rPr>
              <a:t>Климатические особенности.</a:t>
            </a:r>
          </a:p>
          <a:p>
            <a:r>
              <a:rPr lang="ru-RU" b="1" dirty="0">
                <a:solidFill>
                  <a:schemeClr val="bg1"/>
                </a:solidFill>
              </a:rPr>
              <a:t>Воды Байкала.</a:t>
            </a:r>
          </a:p>
          <a:p>
            <a:r>
              <a:rPr lang="ru-RU" b="1" dirty="0">
                <a:solidFill>
                  <a:schemeClr val="bg1"/>
                </a:solidFill>
              </a:rPr>
              <a:t>Органический  мир.</a:t>
            </a:r>
          </a:p>
          <a:p>
            <a:r>
              <a:rPr lang="ru-RU" b="1" dirty="0">
                <a:solidFill>
                  <a:schemeClr val="bg1"/>
                </a:solidFill>
              </a:rPr>
              <a:t>Проблемы Байкала и пути их решения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b="1" i="1" dirty="0"/>
              <a:t>Эпиграф нашего урока «Чудо природы во всех отношениях» </a:t>
            </a:r>
            <a:r>
              <a:rPr lang="ru-RU" sz="3600" b="1" i="1" dirty="0" smtClean="0"/>
              <a:t>Л.С</a:t>
            </a:r>
            <a:r>
              <a:rPr lang="ru-RU" sz="3600" b="1" i="1" dirty="0"/>
              <a:t>. Берг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918522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histmag.org/grafika/articles4/czernichowski/kirensk-albazi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4" r="20988"/>
          <a:stretch/>
        </p:blipFill>
        <p:spPr bwMode="auto">
          <a:xfrm>
            <a:off x="0" y="3540"/>
            <a:ext cx="9739146" cy="6854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362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s308517.userapi.com/v308517629/28a2/nqczQrMmyS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2000"/>
                    </a14:imgEffect>
                    <a14:imgEffect>
                      <a14:brightnessContrast bright="-46000" contrast="-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38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gallery.forum-grad.ru/files/4/1/0/9/6/baik1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2924944"/>
            <a:ext cx="6820125" cy="4588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g0.liveinternet.ru/images/attach/c/0/36/270/36270852_7_chudes_Rossi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437"/>
            <a:ext cx="428625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f3.ifotki.info/org/1d6b66a3dcd79ed162564809f241d1f95c7e342996638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591" y="0"/>
            <a:ext cx="6510856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994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15.nnm.ru/7/8/c/b/6/b9422f07591b3dee1fcd9f59b9e_prev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4000" contras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02695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1" y="3861048"/>
            <a:ext cx="7408333" cy="3450696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Бай-Куль</a:t>
            </a:r>
            <a:r>
              <a:rPr lang="ru-RU" sz="3200" b="1" dirty="0">
                <a:solidFill>
                  <a:schemeClr val="bg1"/>
                </a:solidFill>
              </a:rPr>
              <a:t> - богатое озеро</a:t>
            </a:r>
            <a:r>
              <a:rPr lang="ru-RU" sz="32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3200" b="1" i="1" dirty="0" err="1">
                <a:solidFill>
                  <a:schemeClr val="bg1"/>
                </a:solidFill>
              </a:rPr>
              <a:t>Байгал</a:t>
            </a:r>
            <a:r>
              <a:rPr lang="ru-RU" sz="3200" b="1" i="1" dirty="0">
                <a:solidFill>
                  <a:schemeClr val="bg1"/>
                </a:solidFill>
              </a:rPr>
              <a:t> </a:t>
            </a:r>
            <a:r>
              <a:rPr lang="ru-RU" sz="3200" b="1" i="1" dirty="0" err="1">
                <a:solidFill>
                  <a:schemeClr val="bg1"/>
                </a:solidFill>
              </a:rPr>
              <a:t>Далай</a:t>
            </a:r>
            <a:r>
              <a:rPr lang="ru-RU" sz="3200" b="1" dirty="0">
                <a:solidFill>
                  <a:schemeClr val="bg1"/>
                </a:solidFill>
              </a:rPr>
              <a:t> - большое озеро</a:t>
            </a:r>
            <a:r>
              <a:rPr lang="ru-RU" sz="3200" b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Эвенки называли </a:t>
            </a:r>
            <a:r>
              <a:rPr lang="ru-RU" sz="3200" b="1" dirty="0" err="1" smtClean="0">
                <a:solidFill>
                  <a:schemeClr val="bg1"/>
                </a:solidFill>
              </a:rPr>
              <a:t>озаро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– </a:t>
            </a:r>
            <a:r>
              <a:rPr lang="ru-RU" sz="3200" b="1" i="1" dirty="0">
                <a:solidFill>
                  <a:schemeClr val="bg1"/>
                </a:solidFill>
              </a:rPr>
              <a:t>Ламу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671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s308517.userapi.com/v308517629/28a2/nqczQrMmyS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2000"/>
                    </a14:imgEffect>
                    <a14:imgEffect>
                      <a14:brightnessContrast bright="-46000" contrast="-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38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pressa.irk.ru/images/editions/kop/2008/n16/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2857500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hbs.bishopmuseum.org/dipterists/images/gmelin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60648"/>
            <a:ext cx="3054466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ras.ru/FStorage/download.aspx?id=d2ca8328-0260-4703-9e81-47941013d94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021" y="260648"/>
            <a:ext cx="2973979" cy="397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8953" y="4581128"/>
            <a:ext cx="9074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Черский И.Д.          </a:t>
            </a:r>
            <a:r>
              <a:rPr lang="ru-RU" sz="3200" b="1" dirty="0" err="1" smtClean="0">
                <a:solidFill>
                  <a:schemeClr val="bg1"/>
                </a:solidFill>
              </a:rPr>
              <a:t>Гмелин</a:t>
            </a:r>
            <a:r>
              <a:rPr lang="ru-RU" sz="3200" b="1" dirty="0" smtClean="0">
                <a:solidFill>
                  <a:schemeClr val="bg1"/>
                </a:solidFill>
              </a:rPr>
              <a:t> И.Г.           Обручев В.А.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567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s308517.userapi.com/v308517629/28a2/nqczQrMmyS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62000"/>
                    </a14:imgEffect>
                    <a14:imgEffect>
                      <a14:brightnessContrast bright="-46000" contrast="-6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38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chex.ru/files/map25010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2" r="3851"/>
          <a:stretch/>
        </p:blipFill>
        <p:spPr bwMode="auto">
          <a:xfrm>
            <a:off x="0" y="1882699"/>
            <a:ext cx="3837710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bergerbelgemalinoisfredy.wifeo.com/images/drapeau-belge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92896"/>
            <a:ext cx="4083296" cy="336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3973608" y="3881295"/>
            <a:ext cx="1512168" cy="1296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83154" y="1059605"/>
            <a:ext cx="21130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Байкал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01365" y="1090382"/>
            <a:ext cx="21932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Бельгия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1960" y="874937"/>
            <a:ext cx="651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chemeClr val="bg1"/>
                </a:solidFill>
              </a:rPr>
              <a:t>=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3154" y="133840"/>
            <a:ext cx="72202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Площадь </a:t>
            </a:r>
            <a:r>
              <a:rPr lang="ru-RU" sz="4000" dirty="0" err="1" smtClean="0">
                <a:solidFill>
                  <a:schemeClr val="bg1"/>
                </a:solidFill>
              </a:rPr>
              <a:t>байкала</a:t>
            </a:r>
            <a:r>
              <a:rPr lang="ru-RU" sz="4000" dirty="0" smtClean="0">
                <a:solidFill>
                  <a:schemeClr val="bg1"/>
                </a:solidFill>
              </a:rPr>
              <a:t> - </a:t>
            </a:r>
            <a:r>
              <a:rPr lang="ru-RU" sz="4000" dirty="0">
                <a:solidFill>
                  <a:schemeClr val="bg1"/>
                </a:solidFill>
              </a:rPr>
              <a:t>31500 </a:t>
            </a:r>
            <a:r>
              <a:rPr lang="ru-RU" sz="4000" dirty="0" smtClean="0">
                <a:solidFill>
                  <a:schemeClr val="bg1"/>
                </a:solidFill>
              </a:rPr>
              <a:t>кв. км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506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buryatia.arbitr.ru/images/_upimg/683125CCF8AA4FF3DD6EC39E6B05D5A7_chivirc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260648" y="147"/>
            <a:ext cx="8229600" cy="1252728"/>
          </a:xfrm>
        </p:spPr>
        <p:txBody>
          <a:bodyPr/>
          <a:lstStyle/>
          <a:p>
            <a:r>
              <a:rPr lang="ru-RU" dirty="0" smtClean="0"/>
              <a:t>Байкал летом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9417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173</TotalTime>
  <Words>142</Words>
  <Application>Microsoft Office PowerPoint</Application>
  <PresentationFormat>Экран (4:3)</PresentationFormat>
  <Paragraphs>39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ЖЕМЧУЖИНА СИБИРИ - БАЙКАЛ</vt:lpstr>
      <vt:lpstr>Презентация PowerPoint</vt:lpstr>
      <vt:lpstr>Эпиграф нашего урока «Чудо природы во всех отношениях» Л.С. Берг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Байкал летом</vt:lpstr>
      <vt:lpstr>Байкал зимой</vt:lpstr>
      <vt:lpstr>Органический мир Байкала</vt:lpstr>
      <vt:lpstr>Презентация PowerPoint</vt:lpstr>
      <vt:lpstr>Рачок Эпишура</vt:lpstr>
      <vt:lpstr>Проблемы Байкала</vt:lpstr>
      <vt:lpstr>Презентация PowerPoint</vt:lpstr>
      <vt:lpstr>Презентация PowerPoint</vt:lpstr>
      <vt:lpstr>Что мы сегодня узнали?</vt:lpstr>
      <vt:lpstr>Домашнее задание.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ЖЕМЧУЖИНА СИБИРИ - БАЙКАЛ</dc:title>
  <dc:creator>Елена</dc:creator>
  <cp:lastModifiedBy>Елена</cp:lastModifiedBy>
  <cp:revision>9</cp:revision>
  <dcterms:created xsi:type="dcterms:W3CDTF">2013-02-18T00:21:43Z</dcterms:created>
  <dcterms:modified xsi:type="dcterms:W3CDTF">2013-02-18T03:35:23Z</dcterms:modified>
</cp:coreProperties>
</file>