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38" autoAdjust="0"/>
    <p:restoredTop sz="94660"/>
  </p:normalViewPr>
  <p:slideViewPr>
    <p:cSldViewPr>
      <p:cViewPr varScale="1">
        <p:scale>
          <a:sx n="72" d="100"/>
          <a:sy n="72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93B43-7ED7-4996-8251-E34D4E4DE78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C6B44-E82E-429C-A970-BD1A439FB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Фоны для презентаций\34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1125690" cy="71006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941168"/>
            <a:ext cx="6336704" cy="720080"/>
          </a:xfrm>
        </p:spPr>
        <p:txBody>
          <a:bodyPr>
            <a:normAutofit fontScale="77500" lnSpcReduction="20000"/>
          </a:bodyPr>
          <a:lstStyle/>
          <a:p>
            <a:r>
              <a:rPr lang="ru-RU" sz="1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Индина</a:t>
            </a:r>
            <a:r>
              <a:rPr lang="ru-R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Дарья,</a:t>
            </a:r>
          </a:p>
          <a:p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бучающаяся 2 класса «Б» МБОУ «СОШ №6»</a:t>
            </a:r>
          </a:p>
          <a:p>
            <a:r>
              <a:rPr lang="ru-R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г. Мариинска   Кемеровской области</a:t>
            </a:r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 descr="H:\DCIM\101SSCAM\SDC12069.JPG"/>
          <p:cNvPicPr/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683568" y="908720"/>
            <a:ext cx="871296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Фоны для презентаций\33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68870" y="0"/>
            <a:ext cx="9312870" cy="6858000"/>
          </a:xfrm>
          <a:prstGeom prst="rect">
            <a:avLst/>
          </a:prstGeom>
          <a:noFill/>
        </p:spPr>
      </p:pic>
      <p:pic>
        <p:nvPicPr>
          <p:cNvPr id="5" name="Рисунок 4" descr="H:\DCIM\101SSCAM\SDC12063.JPG"/>
          <p:cNvPicPr/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4644008" y="2204864"/>
            <a:ext cx="33843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DCIM\101SSCAM\SDC12070.JPG"/>
          <p:cNvPicPr/>
          <p:nvPr/>
        </p:nvPicPr>
        <p:blipFill>
          <a:blip r:embed="rId4" cstate="email">
            <a:lum/>
          </a:blip>
          <a:srcRect/>
          <a:stretch>
            <a:fillRect/>
          </a:stretch>
        </p:blipFill>
        <p:spPr bwMode="auto">
          <a:xfrm>
            <a:off x="323528" y="2492896"/>
            <a:ext cx="288032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32656"/>
            <a:ext cx="30243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63888" y="5229200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rgbClr val="0070C0"/>
                </a:solidFill>
                <a:latin typeface="Arial Black" pitchFamily="34" charset="0"/>
              </a:rPr>
              <a:t>экспозиции </a:t>
            </a:r>
            <a:r>
              <a:rPr lang="ru-RU" sz="1200" b="1" dirty="0">
                <a:solidFill>
                  <a:srgbClr val="0070C0"/>
                </a:solidFill>
                <a:latin typeface="Arial Black" pitchFamily="34" charset="0"/>
              </a:rPr>
              <a:t>под открытым небом «Земля предков», которая торжественно открылась накануне празднования Дня города 17 августа </a:t>
            </a:r>
            <a:r>
              <a:rPr lang="ru-RU" sz="1200" b="1" dirty="0" smtClean="0">
                <a:solidFill>
                  <a:srgbClr val="0070C0"/>
                </a:solidFill>
                <a:latin typeface="Arial Black" pitchFamily="34" charset="0"/>
              </a:rPr>
              <a:t> 2012 г. во </a:t>
            </a:r>
            <a:r>
              <a:rPr lang="ru-RU" sz="1200" b="1" dirty="0">
                <a:solidFill>
                  <a:srgbClr val="0070C0"/>
                </a:solidFill>
                <a:latin typeface="Arial Black" pitchFamily="34" charset="0"/>
              </a:rPr>
              <a:t>внутреннем дворике краеведческого музея.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419872" y="705363"/>
            <a:ext cx="54726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И если Вы еще не бывали в Мариинске, не прошли по его старинным улочкам, это надо срочно исправить.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Немного городов в Сибири могут гордиться тем, что их история насчитывает более 300 лет.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70C0"/>
                </a:solidFill>
                <a:latin typeface="Arial Black" pitchFamily="34" charset="0"/>
              </a:rPr>
              <a:t>Изюминкой </a:t>
            </a:r>
            <a:r>
              <a:rPr lang="ru-RU" sz="1200" b="1" dirty="0">
                <a:solidFill>
                  <a:srgbClr val="0070C0"/>
                </a:solidFill>
                <a:latin typeface="Arial Black" pitchFamily="34" charset="0"/>
              </a:rPr>
              <a:t>нашего путешествия, несомненно, станет </a:t>
            </a:r>
            <a:r>
              <a:rPr lang="ru-RU" sz="1200" b="1" dirty="0" smtClean="0">
                <a:solidFill>
                  <a:srgbClr val="0070C0"/>
                </a:solidFill>
                <a:latin typeface="Arial Black" pitchFamily="34" charset="0"/>
              </a:rPr>
              <a:t>…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Рабочий стол\Фоны для презентаций\34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131840" y="3356993"/>
            <a:ext cx="55446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Cелькупы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- коренные жители Сибири, обитавшие в наших краях в XVI-XVIII веках. Они называли себя таежными людьми, и образ их жизни гармонировал с жизнью суровой, но прекрасной и щедрой природы.</a:t>
            </a:r>
          </a:p>
          <a:p>
            <a:pPr algn="just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Экспозиция 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«Земля предков» представляет собой реконструкцию селькупского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поселения. Мы видим, как были устроены их жилища, какими предметами быта пользовались, с помощью каких ловушек охотились, каким богам поклонялись, какие одежды носили.</a:t>
            </a:r>
          </a:p>
          <a:p>
            <a:pPr algn="just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Вы можете увидеть чум – основное жилище селькупов</a:t>
            </a:r>
          </a:p>
          <a:p>
            <a:pPr algn="just"/>
            <a:endParaRPr lang="ru-RU" sz="1400" b="1" dirty="0">
              <a:latin typeface="Arial Black" pitchFamily="34" charset="0"/>
            </a:endParaRPr>
          </a:p>
          <a:p>
            <a:endParaRPr lang="ru-RU" sz="1200" dirty="0" smtClean="0"/>
          </a:p>
          <a:p>
            <a:endParaRPr lang="ru-RU" sz="1200" dirty="0"/>
          </a:p>
        </p:txBody>
      </p:sp>
      <p:pic>
        <p:nvPicPr>
          <p:cNvPr id="6" name="Рисунок 5" descr="H:\DCIM\101SSCAM\SDC12082.JPG"/>
          <p:cNvPicPr/>
          <p:nvPr/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 bwMode="auto">
          <a:xfrm>
            <a:off x="539552" y="404664"/>
            <a:ext cx="23042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692696"/>
            <a:ext cx="432048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273630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Documents and Settings\User\Рабочий стол\Фоны для презентаций\34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:\DCIM\101SSCAM\SDC12080.JPG"/>
          <p:cNvPicPr/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5724128" y="836712"/>
            <a:ext cx="288032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DCIM\101SSCAM\SDC1208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212976"/>
            <a:ext cx="252028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2996952"/>
            <a:ext cx="4322926" cy="308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3568" y="692696"/>
            <a:ext cx="48245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latin typeface="Arial Black" pitchFamily="34" charset="0"/>
              </a:rPr>
              <a:t>С</a:t>
            </a:r>
            <a:r>
              <a:rPr lang="ru-RU" sz="1400" b="1" dirty="0" err="1" smtClean="0">
                <a:latin typeface="Arial Black" pitchFamily="34" charset="0"/>
              </a:rPr>
              <a:t>уван</a:t>
            </a:r>
            <a:r>
              <a:rPr lang="ru-RU" sz="1400" b="1" dirty="0" smtClean="0">
                <a:latin typeface="Arial Black" pitchFamily="34" charset="0"/>
              </a:rPr>
              <a:t> – место для хранения рыболовного инвентаря, продовольственный лабаз – «прапрадед» холодильника и священный лабаз с идолами – домик, где предки молились об успешности своей жизни.</a:t>
            </a:r>
            <a:endParaRPr lang="ru-RU" sz="1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Рабочий стол\Фоны для презентаций\34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04696"/>
            <a:ext cx="9144000" cy="706269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260649"/>
            <a:ext cx="8712968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l Black" pitchFamily="34" charset="0"/>
              </a:rPr>
              <a:t> </a:t>
            </a:r>
            <a:r>
              <a:rPr lang="ru-RU" sz="1400" b="1" dirty="0">
                <a:latin typeface="Arial Black" pitchFamily="34" charset="0"/>
              </a:rPr>
              <a:t>Русские люди, начав заселение этих мест, перенимали многое из быта коренных жителей, а те, в свою очередь – наш образ жизни. До сих пор в наших селах хранят, а то и пользуются предметами обихода, которые были неотъемлемой частью жизни местного населения. Например, </a:t>
            </a:r>
            <a:r>
              <a:rPr lang="ru-RU" sz="1400" b="1" dirty="0" smtClean="0">
                <a:latin typeface="Arial Black" pitchFamily="34" charset="0"/>
              </a:rPr>
              <a:t>лодки-долбленки</a:t>
            </a:r>
            <a:r>
              <a:rPr lang="ru-RU" sz="1400" b="1" dirty="0">
                <a:latin typeface="Arial Black" pitchFamily="34" charset="0"/>
              </a:rPr>
              <a:t>, </a:t>
            </a:r>
            <a:r>
              <a:rPr lang="ru-RU" sz="1400" b="1" dirty="0" smtClean="0">
                <a:latin typeface="Arial Black" pitchFamily="34" charset="0"/>
              </a:rPr>
              <a:t>устройство </a:t>
            </a:r>
            <a:r>
              <a:rPr lang="ru-RU" sz="1400" b="1" dirty="0">
                <a:latin typeface="Arial Black" pitchFamily="34" charset="0"/>
              </a:rPr>
              <a:t>из бревна для шелушения кедровых орехов,  </a:t>
            </a:r>
          </a:p>
          <a:p>
            <a:pPr algn="just"/>
            <a:r>
              <a:rPr lang="ru-RU" sz="1400" b="1" dirty="0">
                <a:latin typeface="Arial Black" pitchFamily="34" charset="0"/>
              </a:rPr>
              <a:t>В миниатюрном стойбище нет подлинных предметов того времени. Но музейные работники по историческим материалам, фотографиям попытались воссоздать жизнь и быт селькупского племени. </a:t>
            </a:r>
          </a:p>
          <a:p>
            <a:endParaRPr lang="ru-RU" sz="1050" dirty="0"/>
          </a:p>
        </p:txBody>
      </p:sp>
      <p:pic>
        <p:nvPicPr>
          <p:cNvPr id="4" name="Рисунок 3" descr="H:\DCIM\101SSCAM\SDC12089.JPG"/>
          <p:cNvPicPr/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2627784" y="2276872"/>
            <a:ext cx="43204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5589240"/>
            <a:ext cx="8352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Arial Black" pitchFamily="34" charset="0"/>
              </a:rPr>
              <a:t>Экспозиция  пользуется </a:t>
            </a:r>
            <a:r>
              <a:rPr lang="ru-RU" sz="1400" b="1" dirty="0">
                <a:latin typeface="Arial Black" pitchFamily="34" charset="0"/>
              </a:rPr>
              <a:t>большим успехом </a:t>
            </a:r>
            <a:r>
              <a:rPr lang="ru-RU" sz="1400" b="1" dirty="0" smtClean="0">
                <a:latin typeface="Arial Black" pitchFamily="34" charset="0"/>
              </a:rPr>
              <a:t>у </a:t>
            </a:r>
            <a:r>
              <a:rPr lang="ru-RU" sz="1400" b="1" dirty="0">
                <a:latin typeface="Arial Black" pitchFamily="34" charset="0"/>
              </a:rPr>
              <a:t>школьников и учителей, поскольку можно наглядно продемонстрировать и рассказать много полезного о жизни древнего народа юным краеведам.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User\Рабочий стол\Фоны для презентаций\33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47" y="0"/>
            <a:ext cx="9107653" cy="6858000"/>
          </a:xfrm>
          <a:prstGeom prst="rect">
            <a:avLst/>
          </a:prstGeom>
          <a:noFill/>
        </p:spPr>
      </p:pic>
      <p:pic>
        <p:nvPicPr>
          <p:cNvPr id="2" name="Рисунок 1" descr="H:\DCIM\101SSCAM\SDC12066.JPG"/>
          <p:cNvPicPr/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2843808" y="476672"/>
            <a:ext cx="3744416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3568" y="5110773"/>
            <a:ext cx="81369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Уважаемые  гости города! Мы приглашаем Вас посетить экспозицию под открытым небом. Познакомиться поближе с историей народов некогда заселявших наши территории.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Вам будет интересно!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319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2012-09-12T11:50:40Z</dcterms:created>
  <dcterms:modified xsi:type="dcterms:W3CDTF">2013-03-01T14:13:07Z</dcterms:modified>
</cp:coreProperties>
</file>