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4724400"/>
            <a:ext cx="8062912" cy="2133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Выполнила учитель</a:t>
            </a:r>
          </a:p>
          <a:p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</a:rPr>
              <a:t>Нач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. классов</a:t>
            </a:r>
          </a:p>
          <a:p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</a:rPr>
              <a:t>Вржещ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А.В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314" name="Picture 2" descr="http://s16.radikal.ru/i190/1101/96/9657f12046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61999"/>
            <a:ext cx="4429125" cy="609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039.radikal.ru/1101/83/8b421ed4a87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761999"/>
            <a:ext cx="4610100" cy="609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s009.radikal.ru/i308/1101/e6/61c229ccbfc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761999"/>
            <a:ext cx="4457700" cy="609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59.radikal.ru/i165/1101/fb/c189440c836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457200"/>
            <a:ext cx="4505325" cy="609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080.radikal.ru/1101/1c/eb703dece9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81000"/>
            <a:ext cx="4486275" cy="609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004.radikal.ru/1101/a3/097a8d37279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761999"/>
            <a:ext cx="4543425" cy="609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046.radikal.ru/1101/6e/7185722eb0c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761999"/>
            <a:ext cx="4505325" cy="609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s46.radikal.ru/i113/1101/66/b8752dd9737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761999"/>
            <a:ext cx="4581525" cy="609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004.radikal.ru/i206/1101/f4/c717a1ab7a9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761999"/>
            <a:ext cx="4533900" cy="609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s59.radikal.ru/i166/1101/8a/5891c6b2202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761999"/>
            <a:ext cx="4543425" cy="609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s013.radikal.ru/i323/1101/fe/63ad0409bf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1999"/>
            <a:ext cx="4581525" cy="6096001"/>
          </a:xfrm>
          <a:prstGeom prst="rect">
            <a:avLst/>
          </a:prstGeom>
          <a:noFill/>
        </p:spPr>
      </p:pic>
      <p:pic>
        <p:nvPicPr>
          <p:cNvPr id="33796" name="Picture 4" descr="http://s40.radikal.ru/i087/1101/96/b8fa96b2595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3450" y="761999"/>
            <a:ext cx="4400550" cy="609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0</TotalTime>
  <Words>7</Words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1</cp:revision>
  <dcterms:created xsi:type="dcterms:W3CDTF">2013-03-01T07:37:09Z</dcterms:created>
  <dcterms:modified xsi:type="dcterms:W3CDTF">2013-03-01T07:43:37Z</dcterms:modified>
</cp:coreProperties>
</file>