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06C1EE-6DA0-43DB-893B-1D7CECF8C7C0}" type="datetimeFigureOut">
              <a:rPr lang="ru-RU" smtClean="0"/>
              <a:pPr/>
              <a:t>02.03.2013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2663DA3-99EF-464A-81EB-360419F2F7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82976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dirty="0" smtClean="0"/>
              <a:t>Биография </a:t>
            </a:r>
            <a:r>
              <a:rPr lang="ru-RU" smtClean="0"/>
              <a:t>Тамары </a:t>
            </a:r>
            <a:r>
              <a:rPr lang="ru-RU" smtClean="0"/>
              <a:t>Крюковой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Летунова</a:t>
            </a:r>
            <a:r>
              <a:rPr lang="ru-RU" dirty="0" smtClean="0"/>
              <a:t> Елена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e3c32ceca9da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4402832" cy="3879213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Родилась 14 октября 1953 года. Закончила факультет иностранных языков Северо-Осетинского государственного университета. Работала переводчиком в Египте, преподавателем английского языка в одном из столичных вузов. Вместе с мужем была в командировке в Южном Йемене, где и родилась первая книга «Тайна людей с двойными лицами».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Дата рождения Тамары </a:t>
            </a:r>
            <a:r>
              <a:rPr lang="ru-RU" dirty="0" err="1" smtClean="0"/>
              <a:t>Крюковай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Тамара Крюкова - член Союза писателей с 1997 года.</a:t>
            </a:r>
          </a:p>
          <a:p>
            <a:r>
              <a:rPr lang="ru-RU" dirty="0" smtClean="0"/>
              <a:t>Автор двадцати четырех романов, фантастических повестей, повестей-сказок, а также многочисленных сборников рассказов, сказок и стихов. Общий тираж ее книг превысил 1,5 млн. экземпляров.</a:t>
            </a:r>
          </a:p>
          <a:p>
            <a:r>
              <a:rPr lang="ru-RU" dirty="0" smtClean="0"/>
              <a:t>Лауреат Международного фестиваля "Счастливые дети".</a:t>
            </a:r>
          </a:p>
          <a:p>
            <a:r>
              <a:rPr lang="ru-RU" dirty="0" smtClean="0"/>
              <a:t>Член Оргкомитета Международного молодежного проекта "Мы пишем Книгу Мира", инициированного Московским городским Дворцом детского (юношеского) творчества.</a:t>
            </a:r>
          </a:p>
          <a:p>
            <a:r>
              <a:rPr lang="ru-RU" dirty="0" smtClean="0"/>
              <a:t>Лауреат первой премии Международного общественного фонда "Русская культура" за возрождение литературы для подростков России.</a:t>
            </a:r>
          </a:p>
          <a:p>
            <a:r>
              <a:rPr lang="ru-RU" dirty="0" smtClean="0"/>
              <a:t>Лауреат первой премии конкурса на лучшую книгу о подростках, проводимого Издательским советом Русской православной церкви.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По произведениям Тамары Крюковой сняты два полнометражных художественных фильма: молодежная романтическая история по повести "Костя + Ника" и кинокомедия "Потапов, к доске!". Фильм "</a:t>
            </a:r>
            <a:r>
              <a:rPr lang="ru-RU" dirty="0" err="1" smtClean="0"/>
              <a:t>Костя+Ника</a:t>
            </a:r>
            <a:r>
              <a:rPr lang="ru-RU" dirty="0" smtClean="0"/>
              <a:t>. Время лета" завоевал многочисленные награды, в том числе Гран-при XIV Международного кинофестиваля "Артек", X Всероссийского фестиваля "Орленок", VI Международного детского фестиваля искусств "</a:t>
            </a:r>
            <a:r>
              <a:rPr lang="ru-RU" dirty="0" err="1" smtClean="0"/>
              <a:t>Кинотаврик</a:t>
            </a:r>
            <a:r>
              <a:rPr lang="ru-RU" dirty="0" smtClean="0"/>
              <a:t>" и IV Международного фестиваля стран АТР.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Ее книги переведены на иностранные языки. На Международном фестивале "</a:t>
            </a:r>
            <a:r>
              <a:rPr lang="ru-RU" dirty="0" err="1" smtClean="0"/>
              <a:t>БиблиОбраз</a:t>
            </a:r>
            <a:r>
              <a:rPr lang="ru-RU" dirty="0" smtClean="0"/>
              <a:t>" в программе "Открывая друг друга", цель которой познакомить читателей разных страх с современными авторами, пишущими для подростков, Тамара Крюкова представляет Россию.</a:t>
            </a:r>
          </a:p>
          <a:p>
            <a:r>
              <a:rPr lang="ru-RU" dirty="0" smtClean="0"/>
              <a:t>В 2007 году Тамара Крюкова стала лауреатом IY всероссийского конкурса "Алые паруса", проводимого Федеральным агентством по печати и массовым коммуникациям.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61ae2c7470a3f30b5adab8590863c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2160240" cy="2520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Тамары Крюковой</a:t>
            </a:r>
            <a:endParaRPr lang="ru-RU" dirty="0"/>
          </a:p>
        </p:txBody>
      </p:sp>
      <p:pic>
        <p:nvPicPr>
          <p:cNvPr id="18434" name="Picture 2" descr="C:\Users\Денис\Searches\Desktop\bookobl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700808"/>
            <a:ext cx="2448272" cy="2520280"/>
          </a:xfrm>
          <a:prstGeom prst="rect">
            <a:avLst/>
          </a:prstGeom>
          <a:noFill/>
        </p:spPr>
      </p:pic>
      <p:pic>
        <p:nvPicPr>
          <p:cNvPr id="18435" name="Picture 3" descr="C:\Users\Денис\Searches\Desktop\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84784"/>
            <a:ext cx="2448272" cy="3024336"/>
          </a:xfrm>
          <a:prstGeom prst="rect">
            <a:avLst/>
          </a:prstGeom>
          <a:noFill/>
        </p:spPr>
      </p:pic>
      <p:pic>
        <p:nvPicPr>
          <p:cNvPr id="18436" name="Picture 4" descr="C:\Users\Денис\Searches\Desktop\b390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1700808"/>
            <a:ext cx="2051720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2494280" cy="203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Фото Тамары Крюковой</a:t>
            </a:r>
            <a:endParaRPr lang="ru-RU" dirty="0"/>
          </a:p>
        </p:txBody>
      </p:sp>
      <p:pic>
        <p:nvPicPr>
          <p:cNvPr id="19458" name="Picture 2" descr="C:\Users\Денис\Searches\Desktop\4e3c32ceca9d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340768"/>
            <a:ext cx="2880320" cy="2088232"/>
          </a:xfrm>
          <a:prstGeom prst="rect">
            <a:avLst/>
          </a:prstGeom>
          <a:noFill/>
        </p:spPr>
      </p:pic>
      <p:pic>
        <p:nvPicPr>
          <p:cNvPr id="19459" name="Picture 3" descr="C:\Users\Денис\Searches\Desktop\walk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340768"/>
            <a:ext cx="2304256" cy="2160240"/>
          </a:xfrm>
          <a:prstGeom prst="rect">
            <a:avLst/>
          </a:prstGeom>
          <a:noFill/>
        </p:spPr>
      </p:pic>
      <p:pic>
        <p:nvPicPr>
          <p:cNvPr id="19460" name="Picture 4" descr="C:\Users\Денис\Searches\Desktop\81d70h_resized1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73016"/>
            <a:ext cx="2448272" cy="2232248"/>
          </a:xfrm>
          <a:prstGeom prst="rect">
            <a:avLst/>
          </a:prstGeom>
          <a:noFill/>
        </p:spPr>
      </p:pic>
      <p:pic>
        <p:nvPicPr>
          <p:cNvPr id="19461" name="Picture 5" descr="C:\Users\Денис\Searches\Desktop\tamara-kryukova-183193-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717032"/>
            <a:ext cx="2736304" cy="2088232"/>
          </a:xfrm>
          <a:prstGeom prst="rect">
            <a:avLst/>
          </a:prstGeom>
          <a:noFill/>
        </p:spPr>
      </p:pic>
      <p:pic>
        <p:nvPicPr>
          <p:cNvPr id="19463" name="Picture 7" descr="http://im0-tub-ru.yandex.net/i?id=96017883-4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645024"/>
            <a:ext cx="2664296" cy="20162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C:\Users\Денис\Searches\Desktop\2667316_thum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852936"/>
            <a:ext cx="2520280" cy="20882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305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Биография Тамары Крюковой</vt:lpstr>
      <vt:lpstr>Дата рождения Тамары Крюковай</vt:lpstr>
      <vt:lpstr> </vt:lpstr>
      <vt:lpstr>Слайд 4</vt:lpstr>
      <vt:lpstr>Книги Тамары Крюковой</vt:lpstr>
      <vt:lpstr>  Фото Тамары Крюковой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Тамары крюковой</dc:title>
  <dc:creator>Денис</dc:creator>
  <cp:lastModifiedBy>teacher</cp:lastModifiedBy>
  <cp:revision>9</cp:revision>
  <dcterms:created xsi:type="dcterms:W3CDTF">2013-02-18T11:24:09Z</dcterms:created>
  <dcterms:modified xsi:type="dcterms:W3CDTF">2013-03-02T03:27:09Z</dcterms:modified>
</cp:coreProperties>
</file>