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A0FBC-849E-4433-89A4-17118A583C0F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D651-7763-4FAA-9C37-D3057AB62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310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D651-7763-4FAA-9C37-D3057AB6293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458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56C5-6AB7-4DF8-9C24-649517C62BA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26F1F-CC64-415C-AF0C-51834BD21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705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56C5-6AB7-4DF8-9C24-649517C62BA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26F1F-CC64-415C-AF0C-51834BD21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997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56C5-6AB7-4DF8-9C24-649517C62BA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26F1F-CC64-415C-AF0C-51834BD21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77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56C5-6AB7-4DF8-9C24-649517C62BA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26F1F-CC64-415C-AF0C-51834BD21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595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56C5-6AB7-4DF8-9C24-649517C62BA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26F1F-CC64-415C-AF0C-51834BD21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445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56C5-6AB7-4DF8-9C24-649517C62BA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26F1F-CC64-415C-AF0C-51834BD21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449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56C5-6AB7-4DF8-9C24-649517C62BA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26F1F-CC64-415C-AF0C-51834BD21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284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56C5-6AB7-4DF8-9C24-649517C62BA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26F1F-CC64-415C-AF0C-51834BD21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54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56C5-6AB7-4DF8-9C24-649517C62BA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26F1F-CC64-415C-AF0C-51834BD21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763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56C5-6AB7-4DF8-9C24-649517C62BA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26F1F-CC64-415C-AF0C-51834BD21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648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56C5-6AB7-4DF8-9C24-649517C62BA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26F1F-CC64-415C-AF0C-51834BD21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226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8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056C5-6AB7-4DF8-9C24-649517C62BAD}" type="datetimeFigureOut">
              <a:rPr lang="ru-RU" smtClean="0"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26F1F-CC64-415C-AF0C-51834BD212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231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772400" cy="1470025"/>
          </a:xfrm>
        </p:spPr>
        <p:txBody>
          <a:bodyPr/>
          <a:lstStyle/>
          <a:p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Троицкий собор</a:t>
            </a:r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700808"/>
            <a:ext cx="4341068" cy="4682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981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4982" y="1628800"/>
            <a:ext cx="7772400" cy="374441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>Работа выполнена </a:t>
            </a:r>
            <a:br>
              <a:rPr lang="ru-RU" dirty="0" smtClean="0"/>
            </a:br>
            <a:r>
              <a:rPr lang="ru-RU" dirty="0" smtClean="0"/>
              <a:t>ученицей 8-а класса </a:t>
            </a:r>
            <a:br>
              <a:rPr lang="ru-RU" dirty="0" smtClean="0"/>
            </a:br>
            <a:r>
              <a:rPr lang="ru-RU" dirty="0" smtClean="0"/>
              <a:t>школы №594 </a:t>
            </a:r>
            <a:br>
              <a:rPr lang="ru-RU" dirty="0" smtClean="0"/>
            </a:br>
            <a:r>
              <a:rPr lang="ru-RU" dirty="0" err="1" smtClean="0"/>
              <a:t>Аршадзаде</a:t>
            </a:r>
            <a:r>
              <a:rPr lang="ru-RU" dirty="0" smtClean="0"/>
              <a:t> </a:t>
            </a:r>
            <a:r>
              <a:rPr lang="ru-RU" dirty="0" err="1" smtClean="0"/>
              <a:t>Нармин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85503" y="5949280"/>
            <a:ext cx="7772400" cy="7920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/>
              <a:t>Санкт-Петербург</a:t>
            </a:r>
            <a:br>
              <a:rPr lang="ru-RU" sz="2000" dirty="0" smtClean="0"/>
            </a:br>
            <a:r>
              <a:rPr lang="ru-RU" sz="2000" dirty="0" smtClean="0"/>
              <a:t>2013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6785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Название , местоположение собора</a:t>
            </a:r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2838" y="2060848"/>
            <a:ext cx="47092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  Название этого собора нередко сравнивают с Измайловским полком, одним из старейших в России. Полк основала в 1730 году императрица Анна Иоанновна и назвала в честь села в Подмосковье. Поэтому храм нередко </a:t>
            </a:r>
          </a:p>
          <a:p>
            <a:r>
              <a:rPr lang="ru-RU" i="1" dirty="0" smtClean="0"/>
              <a:t>Называют Троице-Измайловским.</a:t>
            </a:r>
          </a:p>
          <a:p>
            <a:r>
              <a:rPr lang="ru-RU" i="1" dirty="0" smtClean="0"/>
              <a:t>   Троицкий собор находится в Санкт-Петербурге, на Измайловском проспекте.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651" y="1916832"/>
            <a:ext cx="3731838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868144" y="5510582"/>
            <a:ext cx="3079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Троицкий собор при грозе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30682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Строительство храма </a:t>
            </a:r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433" y="1268760"/>
            <a:ext cx="83529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Первые храмы </a:t>
            </a:r>
          </a:p>
          <a:p>
            <a:r>
              <a:rPr lang="ru-RU" i="1" dirty="0" smtClean="0"/>
              <a:t>   Первый, походный храм лейб-гвардии Измайловского полка был освящён 12 июля 1733 года. Походный храм устанавливался в летний период вблизи Фонтанки, в деревне Калинкиной.</a:t>
            </a:r>
          </a:p>
          <a:p>
            <a:r>
              <a:rPr lang="ru-RU" i="1" dirty="0" smtClean="0"/>
              <a:t>   1 июля 1754 года епископом Сильвестром (</a:t>
            </a:r>
            <a:r>
              <a:rPr lang="ru-RU" i="1" dirty="0" err="1" smtClean="0"/>
              <a:t>Кулябкой</a:t>
            </a:r>
            <a:r>
              <a:rPr lang="ru-RU" i="1" dirty="0" smtClean="0"/>
              <a:t>) был заложен новый деревянный пятиглавый храм с приделом мученика Иоанна Воина, освящённый 1 июня 1756 года. </a:t>
            </a:r>
          </a:p>
          <a:p>
            <a:r>
              <a:rPr lang="ru-RU" i="1" dirty="0" smtClean="0"/>
              <a:t>   Богослужения в церкви состоялись только летом, т.к. храм был холодным. Церковь сильно пострадала во время наводнения в 1824 году.  </a:t>
            </a:r>
          </a:p>
          <a:p>
            <a:r>
              <a:rPr lang="ru-RU" sz="2400" b="1" dirty="0" smtClean="0"/>
              <a:t>Собор</a:t>
            </a:r>
          </a:p>
          <a:p>
            <a:r>
              <a:rPr lang="ru-RU" i="1" dirty="0" smtClean="0"/>
              <a:t>   После наводнения В. П. Стасову было предложено разработать проект нового каменного храма. При этом  образцом должна была оставаться старая церковь. </a:t>
            </a:r>
          </a:p>
          <a:p>
            <a:r>
              <a:rPr lang="ru-RU" i="1" dirty="0" smtClean="0"/>
              <a:t>   Закладку нового храма совершил 13 мая 1828 года митрополит Серафим. Строительство осуществлялось на личные средства Николая </a:t>
            </a:r>
            <a:r>
              <a:rPr lang="en-US" i="1" dirty="0" smtClean="0"/>
              <a:t>I </a:t>
            </a:r>
            <a:r>
              <a:rPr lang="ru-RU" i="1" dirty="0" smtClean="0"/>
              <a:t> и казённые деньги. В процессе строительства приходилось восстанавливать сорванный бурей купол и переписывать некоторые образа.</a:t>
            </a:r>
          </a:p>
          <a:p>
            <a:r>
              <a:rPr lang="ru-RU" i="1" dirty="0" smtClean="0"/>
              <a:t>   25 мая 1835 года митрополит Московский Филарет освятил храм.</a:t>
            </a:r>
          </a:p>
        </p:txBody>
      </p:sp>
    </p:spTree>
    <p:extLst>
      <p:ext uri="{BB962C8B-B14F-4D97-AF65-F5344CB8AC3E}">
        <p14:creationId xmlns:p14="http://schemas.microsoft.com/office/powerpoint/2010/main" val="265247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Архитектор </a:t>
            </a:r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6734" y="1484784"/>
            <a:ext cx="52293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  Родился в Москве 24 июля 1769 года. </a:t>
            </a:r>
          </a:p>
          <a:p>
            <a:r>
              <a:rPr lang="ru-RU" i="1" dirty="0" smtClean="0"/>
              <a:t>1783-1794 гг. - помощник архитектора в Москве в Экспедиции архитектурных дел. </a:t>
            </a:r>
          </a:p>
          <a:p>
            <a:r>
              <a:rPr lang="ru-RU" i="1" dirty="0" smtClean="0"/>
              <a:t>1794-1795 гг.- служил в Преображенском полку в СПб.</a:t>
            </a:r>
          </a:p>
          <a:p>
            <a:r>
              <a:rPr lang="ru-RU" i="1" dirty="0" smtClean="0"/>
              <a:t>1808 год - архитектор императорского Кабинета.</a:t>
            </a:r>
          </a:p>
          <a:p>
            <a:r>
              <a:rPr lang="ru-RU" i="1" dirty="0" smtClean="0"/>
              <a:t>1810 год - в Грузино была построена колокольня.</a:t>
            </a:r>
          </a:p>
          <a:p>
            <a:r>
              <a:rPr lang="ru-RU" i="1" dirty="0" smtClean="0"/>
              <a:t>В СПб: Академия наук, Ямской рынок, Павловские казармы, </a:t>
            </a:r>
            <a:r>
              <a:rPr lang="ru-RU" i="1" dirty="0" err="1" smtClean="0"/>
              <a:t>Спасо</a:t>
            </a:r>
            <a:r>
              <a:rPr lang="ru-RU" i="1" dirty="0" smtClean="0"/>
              <a:t>-Преображенский собор, Троицкий собор, Нарвские и Московские ворота.</a:t>
            </a:r>
          </a:p>
          <a:p>
            <a:r>
              <a:rPr lang="ru-RU" i="1" dirty="0" smtClean="0"/>
              <a:t>   Стасов - первый по времени мастер русского стиля.</a:t>
            </a:r>
          </a:p>
          <a:p>
            <a:endParaRPr lang="ru-RU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280" y="1484784"/>
            <a:ext cx="3011966" cy="3970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575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031" y="12454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Наружное убранство храма</a:t>
            </a:r>
            <a:endParaRPr lang="ru-RU" sz="40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557" y="836712"/>
            <a:ext cx="547260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  Купола собора расписаны золотыми звездами по голубому фону, по личному указанию Николая </a:t>
            </a:r>
            <a:r>
              <a:rPr lang="en-US" i="1" dirty="0" smtClean="0"/>
              <a:t>I</a:t>
            </a:r>
            <a:r>
              <a:rPr lang="ru-RU" i="1" dirty="0" smtClean="0"/>
              <a:t>. Фасады собора оформлены шестиколонными портиками коринфского ордера со скульптурным фризом. В нишах портиков находятся бронзовые фигуры ангелов работы скульптора С.И. </a:t>
            </a:r>
            <a:r>
              <a:rPr lang="ru-RU" i="1" dirty="0" err="1" smtClean="0"/>
              <a:t>Гальберга</a:t>
            </a:r>
            <a:r>
              <a:rPr lang="ru-RU" i="1" dirty="0" smtClean="0"/>
              <a:t>. Интерьер украшен 24 коринфскими колоннами.</a:t>
            </a:r>
          </a:p>
          <a:p>
            <a:r>
              <a:rPr lang="ru-RU" i="1" dirty="0" smtClean="0"/>
              <a:t>   В память Русско-турецкой войны 12  октября 1886 года у здания собора был открыт Памятник Славы, созданный по проекту Д.И. </a:t>
            </a:r>
            <a:r>
              <a:rPr lang="ru-RU" i="1" dirty="0" err="1" smtClean="0"/>
              <a:t>Гримма</a:t>
            </a:r>
            <a:r>
              <a:rPr lang="ru-RU" i="1" dirty="0" smtClean="0"/>
              <a:t> из 108 трофейных турецких пушек. Колонну венчает фигура Славы работы П.И. Шварца. На гранитном пьедестале были укреплены бронзовые доски с перечислением сражений и полков, участвовавших в войне. В 1925 году предполагалось заменить памятник на монумент декабристам. В январе 1930 года он был отправлен на переплавку, в 1969 году перед собором был установлен бюст В.П. Стасова работы скульптора М.Т. Литовченко. В 2005 году памятник архитектору был демонтирован, а Колонна Славы — восстановлена.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082279"/>
            <a:ext cx="2952328" cy="5687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5478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5760"/>
            <a:ext cx="8229600" cy="1143000"/>
          </a:xfrm>
        </p:spPr>
        <p:txBody>
          <a:bodyPr/>
          <a:lstStyle/>
          <a:p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Интерьеры храма</a:t>
            </a:r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196752"/>
            <a:ext cx="842493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i="1" dirty="0" smtClean="0"/>
              <a:t>   Иконы для боковых приделов были переданы из прежнего храма. Из первоначальной церкви были также переданы атласный иконостас И.Г. </a:t>
            </a:r>
            <a:r>
              <a:rPr lang="ru-RU" sz="1900" i="1" dirty="0" err="1" smtClean="0"/>
              <a:t>Адольского</a:t>
            </a:r>
            <a:r>
              <a:rPr lang="ru-RU" sz="1900" i="1" dirty="0" smtClean="0"/>
              <a:t>, иконы «Христос — Великий Архиерей» и «Воскресение Христово» (1738 года) с частицей мощей.</a:t>
            </a:r>
          </a:p>
          <a:p>
            <a:r>
              <a:rPr lang="ru-RU" sz="1900" i="1" dirty="0" smtClean="0"/>
              <a:t> </a:t>
            </a:r>
          </a:p>
          <a:p>
            <a:r>
              <a:rPr lang="ru-RU" sz="1900" i="1" dirty="0" smtClean="0"/>
              <a:t>   На стенах собора висели трофейные турецкие знамёна, захваченные в ходе русско-турецкой войны 1877—1878 годов, знамёна полка. В 1836 году в стены собора были вмонтированы белые мраморные доски с именами офицеров полка, погибших в сражениях при Аустерлице, </a:t>
            </a:r>
            <a:r>
              <a:rPr lang="ru-RU" sz="1900" i="1" dirty="0" err="1" smtClean="0"/>
              <a:t>Фридланде</a:t>
            </a:r>
            <a:r>
              <a:rPr lang="ru-RU" sz="1900" i="1" dirty="0" smtClean="0"/>
              <a:t>, Бородине и Кульме. В витринах хранились ключи от крепостей </a:t>
            </a:r>
            <a:r>
              <a:rPr lang="ru-RU" sz="1900" i="1" dirty="0" err="1" smtClean="0"/>
              <a:t>Карса</a:t>
            </a:r>
            <a:r>
              <a:rPr lang="ru-RU" sz="1900" i="1" dirty="0" smtClean="0"/>
              <a:t>, </a:t>
            </a:r>
            <a:r>
              <a:rPr lang="ru-RU" sz="1900" i="1" dirty="0" err="1" smtClean="0"/>
              <a:t>Баязета</a:t>
            </a:r>
            <a:r>
              <a:rPr lang="ru-RU" sz="1900" i="1" dirty="0" smtClean="0"/>
              <a:t>, </a:t>
            </a:r>
            <a:r>
              <a:rPr lang="ru-RU" sz="1900" i="1" dirty="0" err="1" smtClean="0"/>
              <a:t>Лемотика</a:t>
            </a:r>
            <a:r>
              <a:rPr lang="ru-RU" sz="1900" i="1" dirty="0" smtClean="0"/>
              <a:t>, Никополя, </a:t>
            </a:r>
            <a:r>
              <a:rPr lang="ru-RU" sz="1900" i="1" dirty="0" err="1" smtClean="0"/>
              <a:t>Адрианополя</a:t>
            </a:r>
            <a:r>
              <a:rPr lang="ru-RU" sz="1900" i="1" dirty="0" smtClean="0"/>
              <a:t> и других городов, а также мундиры августейших шефов.</a:t>
            </a:r>
          </a:p>
          <a:p>
            <a:r>
              <a:rPr lang="ru-RU" sz="1900" i="1" dirty="0" smtClean="0"/>
              <a:t> </a:t>
            </a:r>
          </a:p>
          <a:p>
            <a:r>
              <a:rPr lang="ru-RU" sz="1900" i="1" dirty="0" smtClean="0"/>
              <a:t>   К освящению собора Николаем I были подарены яшмовые сосуды в золотой оправе и яшмовая дарохранительница в виде храма с колоннами из розового агата.</a:t>
            </a:r>
          </a:p>
          <a:p>
            <a:r>
              <a:rPr lang="ru-RU" sz="1900" i="1" dirty="0" smtClean="0"/>
              <a:t> </a:t>
            </a:r>
          </a:p>
          <a:p>
            <a:r>
              <a:rPr lang="ru-RU" sz="1900" i="1" dirty="0" smtClean="0"/>
              <a:t>   В храме находилась трёхъярусная бронзовая люстра весом около 5 тонн, изготовленная в 1865 году.</a:t>
            </a:r>
            <a:endParaRPr lang="ru-RU" sz="1900" i="1" dirty="0"/>
          </a:p>
        </p:txBody>
      </p:sp>
    </p:spTree>
    <p:extLst>
      <p:ext uri="{BB962C8B-B14F-4D97-AF65-F5344CB8AC3E}">
        <p14:creationId xmlns:p14="http://schemas.microsoft.com/office/powerpoint/2010/main" val="80383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Судьба храма</a:t>
            </a:r>
            <a:endParaRPr lang="ru-RU" sz="40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96752"/>
            <a:ext cx="85689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i="1" dirty="0" smtClean="0"/>
              <a:t>   В 1969 году перед зданием храма установили памятник его создателю – архитектору В.П. Стасову. Только в 1990 году храм был возвращен верующим, и в нем возобновились службы. А в 2005 году удалось восстановить даже Колонну Славы. В 2006 году во время службы произошёл пожар, который уничтожил главный купол храма и сильно повредил один из малых куполов. Прихожане помогали выносить из горящего собора иконы и утварь, но некоторые образы все-таки были повреждены. На восстановление храма было выделено 100 миллионов рублей.</a:t>
            </a:r>
          </a:p>
          <a:p>
            <a:endParaRPr lang="ru-RU" sz="2400" i="1" dirty="0" smtClean="0"/>
          </a:p>
          <a:p>
            <a:endParaRPr lang="ru-RU" sz="2400" i="1" dirty="0" smtClean="0"/>
          </a:p>
        </p:txBody>
      </p:sp>
    </p:spTree>
    <p:extLst>
      <p:ext uri="{BB962C8B-B14F-4D97-AF65-F5344CB8AC3E}">
        <p14:creationId xmlns:p14="http://schemas.microsoft.com/office/powerpoint/2010/main" val="5770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712</Words>
  <Application>Microsoft Office PowerPoint</Application>
  <PresentationFormat>Экран (4:3)</PresentationFormat>
  <Paragraphs>41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Троицкий собор</vt:lpstr>
      <vt:lpstr>Работа выполнена  ученицей 8-а класса  школы №594  Аршадзаде Нармин</vt:lpstr>
      <vt:lpstr>Название , местоположение собора</vt:lpstr>
      <vt:lpstr>Строительство храма </vt:lpstr>
      <vt:lpstr>Архитектор </vt:lpstr>
      <vt:lpstr>Наружное убранство храма</vt:lpstr>
      <vt:lpstr>Интерьеры храма</vt:lpstr>
      <vt:lpstr>Судьба храма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Троицкий собор</dc:title>
  <dc:creator>Эльшад</dc:creator>
  <cp:lastModifiedBy>1</cp:lastModifiedBy>
  <cp:revision>16</cp:revision>
  <dcterms:created xsi:type="dcterms:W3CDTF">2013-02-27T13:21:08Z</dcterms:created>
  <dcterms:modified xsi:type="dcterms:W3CDTF">2013-03-01T10:53:16Z</dcterms:modified>
</cp:coreProperties>
</file>