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425BB-57F9-417E-9AF8-8825827BE23E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AEE3-8EB3-4B53-AFEB-F0734775B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B08AF-44ED-4CAE-B886-0FB3A1D42822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E4B82-239A-4323-AA08-6DB9E92BD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8F23D-D36E-49F3-824B-CCE46EC7B249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31E71-BB5A-407D-94AC-5B80AC3E1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C4492-965C-4630-8268-D8D3212B7206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CC8A-4CB7-416B-914B-592955B10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793A1-2658-4BBF-AF9D-0F1A0F5A26B6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7F200-F893-49AB-A139-6F28B0874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AA043-9E28-4A29-A889-F0A1ABF08676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C8359-D8CC-4C68-BB60-2AD752689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A5FCD-F233-461D-898A-47C292093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3CB6A-5E04-4B31-8195-872BA89D9999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0A89B-1FD5-4B1D-B3A9-5DF917BE3666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B8D01-A3A8-470E-B36A-3FCDFB919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6BB1-718A-49D4-B8FA-BF72476056BF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269C-AA0C-4DA5-89E1-4FC91A937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8D480-6EA8-4E58-B109-BC4FE6D6CC54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4FDAF-F3D5-4865-8391-2B474591E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1438F-3FA0-4261-8DE5-2A39DAF95274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53B80-4646-4890-8626-EF7D31CE9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66F072-447B-4E33-93AD-88E4E9FA2D2B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2D115B-0633-4D29-89F9-B6969E2BB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5500688"/>
            <a:ext cx="7215187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>
                <a:solidFill>
                  <a:srgbClr val="92D050"/>
                </a:solidFill>
              </a:rPr>
              <a:t>Курчевенко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92D050"/>
                </a:solidFill>
              </a:rPr>
              <a:t>Марии 3 А класса                                                     школы №10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50" y="133350"/>
            <a:ext cx="3584575" cy="1085850"/>
          </a:xfrm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557338"/>
            <a:ext cx="60007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14313"/>
            <a:ext cx="8643938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Варан — самая крупная ящерица России, обитающая в пустынях Средней Азии и Южного Казахстана. Серый варан достигает в длину 1,5—2 м и массы тела до 2,5 кг. Он придерживается плотных грунтов, предпочитая закрепленные растительностью пески и лесные предгорья. Окраска его чешуи серовато-коричневого цвета с красноватым оттенком гармонирует с фоном окружающей среды. По всему телу разбросаны темные точки и пятна, а поперек спины и хвоста идут темные полосы почти на равном расстоянии друг от друга. Хвост в поперечном сечении круглый, отличается большой прочностью. Убежищем для варана служат старые норы грызунов или собственные норы глубиной до 4 м и больше.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786063"/>
            <a:ext cx="7500938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85750"/>
            <a:ext cx="8501063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Образ жизни варанов дневной, но в самые жаркие часы они прячутся в норы. Бегают довольно быстро на полусогнутых ногах, не касаясь хвостом земли; по пути нападают на все живое, что в силах одолеть: на грызунов, птиц, ящериц, змей, молодых черепах. Вараны поедают  насекомых, яйца птиц и пресмыкающихся, а также попадающихся им менее крупных варанов.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714750"/>
            <a:ext cx="407193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714750"/>
            <a:ext cx="4333875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285750"/>
            <a:ext cx="84296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Строение зубов у варанов таково, что они могут пользоваться ими только для схватывания и удержания добычи, а затем, подобно змеям, вынуждены заглатывать ее целиком, отчего шея в этот момент сильно раздувается. Вараны насыщаются так плотно, что могут оставаться без пищи очень долго.</a:t>
            </a:r>
          </a:p>
        </p:txBody>
      </p:sp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857500"/>
            <a:ext cx="53149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285720" y="428604"/>
            <a:ext cx="8229600" cy="57150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rgbClr val="92D050"/>
                </a:solidFill>
              </a:rPr>
              <a:t>Виды варанов .Гигантский варан ,Полосатый   варан   ,Серый варан , Комодский  варан  ,и другие .                   </a:t>
            </a:r>
            <a:endParaRPr lang="ru-RU" sz="3200">
              <a:solidFill>
                <a:srgbClr val="92D050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2357438"/>
            <a:ext cx="6026150" cy="407193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075" y="146050"/>
            <a:ext cx="8474075" cy="1231900"/>
          </a:xfrm>
        </p:spPr>
      </p:pic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1857375"/>
            <a:ext cx="8229600" cy="412273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47</TotalTime>
  <Words>200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Constantia</vt:lpstr>
      <vt:lpstr>Wingdings 2</vt:lpstr>
      <vt:lpstr>Calibri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Варан</dc:title>
  <dc:creator>Дочурки</dc:creator>
  <cp:lastModifiedBy>Добрынина</cp:lastModifiedBy>
  <cp:revision>8</cp:revision>
  <dcterms:created xsi:type="dcterms:W3CDTF">2012-11-28T11:22:48Z</dcterms:created>
  <dcterms:modified xsi:type="dcterms:W3CDTF">2013-03-01T16:59:26Z</dcterms:modified>
</cp:coreProperties>
</file>