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0" r:id="rId4"/>
    <p:sldId id="261" r:id="rId5"/>
    <p:sldId id="263" r:id="rId6"/>
    <p:sldId id="259" r:id="rId7"/>
    <p:sldId id="262" r:id="rId8"/>
    <p:sldId id="264" r:id="rId9"/>
    <p:sldId id="265" r:id="rId10"/>
    <p:sldId id="266" r:id="rId11"/>
    <p:sldId id="268" r:id="rId12"/>
    <p:sldId id="269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5EF-B656-4B8A-B406-461661005B4A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C5E-CC30-4562-94BE-46DD49AF33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5EF-B656-4B8A-B406-461661005B4A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C5E-CC30-4562-94BE-46DD49AF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5EF-B656-4B8A-B406-461661005B4A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C5E-CC30-4562-94BE-46DD49AF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5EF-B656-4B8A-B406-461661005B4A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C5E-CC30-4562-94BE-46DD49AF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5EF-B656-4B8A-B406-461661005B4A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C7E3C5E-CC30-4562-94BE-46DD49AF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5EF-B656-4B8A-B406-461661005B4A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C5E-CC30-4562-94BE-46DD49AF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5EF-B656-4B8A-B406-461661005B4A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C5E-CC30-4562-94BE-46DD49AF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5EF-B656-4B8A-B406-461661005B4A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C5E-CC30-4562-94BE-46DD49AF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5EF-B656-4B8A-B406-461661005B4A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C5E-CC30-4562-94BE-46DD49AF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5EF-B656-4B8A-B406-461661005B4A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C5E-CC30-4562-94BE-46DD49AF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5EF-B656-4B8A-B406-461661005B4A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E3C5E-CC30-4562-94BE-46DD49AF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191A5EF-B656-4B8A-B406-461661005B4A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7E3C5E-CC30-4562-94BE-46DD49AF3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97%D0%B0%D0%BC%D0%BE%D0%BA_%D0%A5%D0%B8%D0%BC%D1%8D%D0%B4%D0%B7%D0%B8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Япония в 19 веке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-1857420" y="1785926"/>
            <a:ext cx="45719" cy="142876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Война Японии с Россией</a:t>
            </a:r>
            <a:endParaRPr lang="ru-RU" dirty="0"/>
          </a:p>
        </p:txBody>
      </p:sp>
      <p:pic>
        <p:nvPicPr>
          <p:cNvPr id="4" name="Содержимое 3" descr="загруженное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44824"/>
            <a:ext cx="8414516" cy="4865681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дминистратор\Desktop\images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228" y="357166"/>
            <a:ext cx="8450614" cy="607223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Администратор\Desktop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14810" cy="6858000"/>
          </a:xfrm>
          <a:prstGeom prst="rect">
            <a:avLst/>
          </a:prstGeom>
          <a:noFill/>
        </p:spPr>
      </p:pic>
      <p:pic>
        <p:nvPicPr>
          <p:cNvPr id="17411" name="Picture 3" descr="C:\Users\Администратор\Desktop\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0"/>
            <a:ext cx="4929190" cy="683411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</a:t>
            </a:r>
            <a:r>
              <a:rPr lang="ru-RU" smtClean="0"/>
              <a:t>внимание</a:t>
            </a:r>
            <a:r>
              <a:rPr lang="ru-RU" smtClean="0"/>
              <a:t>!;))))))))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Работу выполнила ученица 8а класса</a:t>
            </a:r>
            <a:br>
              <a:rPr lang="ru-RU" sz="2000" dirty="0" smtClean="0"/>
            </a:br>
            <a:r>
              <a:rPr lang="ru-RU" sz="2000" dirty="0" err="1" smtClean="0"/>
              <a:t>Винокурова</a:t>
            </a:r>
            <a:r>
              <a:rPr lang="ru-RU" sz="2000" dirty="0" smtClean="0"/>
              <a:t> </a:t>
            </a:r>
            <a:r>
              <a:rPr lang="ru-RU" sz="2000" dirty="0" err="1" smtClean="0"/>
              <a:t>Карина</a:t>
            </a: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Капиталистический уклад в Японии начал складываться в конце XVIII-начале XIX вв. В 50-60-х гг. во внутриполитической жизни страны произошли глубокие перемены. Под давлением США, России и Англии в 1854 г. Япония вынуждена была отказаться от политики самоизоляции, открыть ряд портов для иностранных кораблей. Япония входила в мировой рынок. Начавшаяся в 1867-1868 гг. как традиционная борьба между знатными родами за власть завершилась </a:t>
            </a:r>
            <a:r>
              <a:rPr lang="ru-RU" b="1" dirty="0"/>
              <a:t>буржуазной революцией </a:t>
            </a:r>
            <a:r>
              <a:rPr lang="ru-RU" b="1" dirty="0" err="1"/>
              <a:t>Мэйдзи</a:t>
            </a:r>
            <a:r>
              <a:rPr lang="ru-RU" dirty="0"/>
              <a:t>. В этом движении приняли участие нарождавшаяся </a:t>
            </a:r>
            <a:r>
              <a:rPr lang="ru-RU" dirty="0" smtClean="0"/>
              <a:t>буржуазия</a:t>
            </a:r>
            <a:r>
              <a:rPr lang="ru-RU" dirty="0"/>
              <a:t>, обедневшие, </a:t>
            </a:r>
            <a:r>
              <a:rPr lang="ru-RU" dirty="0" smtClean="0"/>
              <a:t>патриотически-настроенные </a:t>
            </a:r>
            <a:r>
              <a:rPr lang="ru-RU" dirty="0"/>
              <a:t>самураи (рыцари), крестьяне, городская беднота. Императорское войско, разбив войско </a:t>
            </a:r>
            <a:r>
              <a:rPr lang="ru-RU" dirty="0" err="1"/>
              <a:t>сёгуна</a:t>
            </a:r>
            <a:r>
              <a:rPr lang="ru-RU" dirty="0"/>
              <a:t> (полководца), в мае 1868 г. вступило в столицу </a:t>
            </a:r>
            <a:r>
              <a:rPr lang="ru-RU" dirty="0" err="1"/>
              <a:t>Эдо</a:t>
            </a:r>
            <a:r>
              <a:rPr lang="ru-RU" dirty="0"/>
              <a:t> (Токио). Правительство было низложено. Императором Японии стал 15-летний </a:t>
            </a:r>
            <a:r>
              <a:rPr lang="ru-RU" dirty="0" err="1"/>
              <a:t>Муцухито</a:t>
            </a:r>
            <a:r>
              <a:rPr lang="ru-RU" dirty="0"/>
              <a:t> (1852-1912).</a:t>
            </a:r>
          </a:p>
          <a:p>
            <a:r>
              <a:rPr lang="ru-RU" dirty="0"/>
              <a:t>Обострение социальных противоречий, необходимость ускоренного развития экономики, стремление противостоять колониальной политике США и других государств заставили новое правительство Японии приступить к проведению реформ. Основное внимание было обращено на развитие промышленности, торговли, военной сферы и овладение передовой западной </a:t>
            </a:r>
            <a:r>
              <a:rPr lang="ru-RU" dirty="0" smtClean="0"/>
              <a:t>технологией</a:t>
            </a:r>
            <a:r>
              <a:rPr lang="ru-RU" dirty="0"/>
              <a:t>. С целью подорвать экономическую базу феодальных княжеств, мешавших национальному единству, в 1871 г. уделы были ликвидированы, страна разделена на губернии и префектуры во главе с назначаемым центром чиновником и установлено однообразное управление по всей </a:t>
            </a:r>
            <a:r>
              <a:rPr lang="ru-RU" dirty="0" smtClean="0"/>
              <a:t>стране</a:t>
            </a:r>
            <a:r>
              <a:rPr lang="ru-RU" dirty="0"/>
              <a:t>. Кадры чиновников формировались из бывших князей и самураев, потерявших теперь </a:t>
            </a:r>
            <a:r>
              <a:rPr lang="ru-RU" dirty="0" smtClean="0"/>
              <a:t>независимость</a:t>
            </a:r>
            <a:r>
              <a:rPr lang="ru-RU" dirty="0"/>
              <a:t>. Это был новый слой чиновничества, хотя и не имевший пока опыта, зато не погрязший в коррупции и взяточничестве и, следовательно, не мешавший модернизации общества.</a:t>
            </a:r>
          </a:p>
          <a:p>
            <a:r>
              <a:rPr lang="ru-RU" dirty="0"/>
              <a:t>Реформа 1872 г. установила в японском обществе три сословия: высшее дворянство, куда вошли бывшие князья и придворная аристократия; дворянство, в состав которого включены </a:t>
            </a:r>
            <a:r>
              <a:rPr lang="ru-RU" dirty="0" smtClean="0"/>
              <a:t>бывшие </a:t>
            </a:r>
            <a:r>
              <a:rPr lang="ru-RU" dirty="0"/>
              <a:t>самураи; сословие простого народа, в том числе и торгово-промышленная буржуазия.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50109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1872-1873 гг. была проведена достаточно радикальная аграрная реформа, установившая </a:t>
            </a:r>
            <a:r>
              <a:rPr lang="ru-RU" dirty="0" smtClean="0"/>
              <a:t>частную </a:t>
            </a:r>
            <a:r>
              <a:rPr lang="ru-RU" dirty="0"/>
              <a:t>собственность на землю. Земля была закреплена за теми, кто ею реально владел к моменту реформы, т.е. за зажиточными крестьянами, хотя часть землевладельцев, не имевшая возможности выплатить выкуп за землю и налог, теряла свои участки. Подавляющая часть крестьянства </a:t>
            </a:r>
            <a:r>
              <a:rPr lang="ru-RU" dirty="0" smtClean="0"/>
              <a:t>закрепила </a:t>
            </a:r>
            <a:r>
              <a:rPr lang="ru-RU" dirty="0"/>
              <a:t>за собой ничтожные земельные наделы.</a:t>
            </a:r>
          </a:p>
          <a:p>
            <a:r>
              <a:rPr lang="ru-RU" dirty="0"/>
              <a:t>Эти крестьяне становились арендаторами, батраками или устремлялись в города. Зажиточное крестьянство и новые помещики, получив землю, освобождалось от земельной ренты в пользу князей. Были отменены барщина и оброк, введен денежный налог в размере 3% от цены земли, выплачиваемый государству.</a:t>
            </a:r>
          </a:p>
          <a:p>
            <a:r>
              <a:rPr lang="ru-RU" dirty="0"/>
              <a:t>К числу важных для японского общества преобразований относились введение всеобщей </a:t>
            </a:r>
            <a:r>
              <a:rPr lang="ru-RU" dirty="0" smtClean="0"/>
              <a:t>воинской </a:t>
            </a:r>
            <a:r>
              <a:rPr lang="ru-RU" dirty="0"/>
              <a:t>повинности и организация системы образования по европейскому образцу. Молодым японцам была предоставлена возможность получить высшее образование по всем отраслям науки и техники в Европе и Америке. Произошли также изменения в идеологической сфере. </a:t>
            </a:r>
            <a:r>
              <a:rPr lang="ru-RU" dirty="0" smtClean="0"/>
              <a:t>Государственной </a:t>
            </a:r>
            <a:r>
              <a:rPr lang="ru-RU" dirty="0"/>
              <a:t>религией вместо буддизма был объявлен синтоизм, который сохранил культ старинного божества – богини Солнца, ввел культ </a:t>
            </a:r>
            <a:r>
              <a:rPr lang="ru-RU" dirty="0" err="1"/>
              <a:t>Тэнно</a:t>
            </a:r>
            <a:r>
              <a:rPr lang="ru-RU" dirty="0"/>
              <a:t> как воплощение высших небесных сил. Это должно было утверждать, что поселившееся в Японии божество небесных тел есть свидетельство о </a:t>
            </a:r>
            <a:r>
              <a:rPr lang="ru-RU" dirty="0" smtClean="0"/>
              <a:t>превосходстве </a:t>
            </a:r>
            <a:r>
              <a:rPr lang="ru-RU" dirty="0"/>
              <a:t>японцев над всем человечеством.</a:t>
            </a:r>
          </a:p>
          <a:p>
            <a:r>
              <a:rPr lang="ru-RU" dirty="0"/>
              <a:t>Проведение реформ обеспечило быстрое развитие капиталистического способа производства, банковской системы.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571480"/>
            <a:ext cx="900115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Реформы 6080-х гг. показали необходимость осуществления также и в политической области соответствующих преобразований, в частности, создания парламентской системы. В 1889 г. был опубликован текст конституции, которая наделяла императора широкими правами, провозглашала демократические свободы и права граждан, а их реализация открывала широкий путь для </a:t>
            </a:r>
            <a:r>
              <a:rPr lang="ru-RU" dirty="0" smtClean="0"/>
              <a:t>интенсивного </a:t>
            </a:r>
            <a:r>
              <a:rPr lang="ru-RU" dirty="0"/>
              <a:t>развития капитализма. Первый японский парламент, оказавшийся во многом </a:t>
            </a:r>
            <a:r>
              <a:rPr lang="ru-RU" dirty="0" smtClean="0"/>
              <a:t>независимым </a:t>
            </a:r>
            <a:r>
              <a:rPr lang="ru-RU" dirty="0"/>
              <a:t>и упорным в принятии соответствующих решений, собрался в 1890 г. Созданная </a:t>
            </a:r>
            <a:r>
              <a:rPr lang="ru-RU" dirty="0" smtClean="0"/>
              <a:t>конституционная </a:t>
            </a:r>
            <a:r>
              <a:rPr lang="ru-RU" dirty="0"/>
              <a:t>монархия, в которой император был наделен законодательной инициативой, правом </a:t>
            </a:r>
            <a:r>
              <a:rPr lang="ru-RU" dirty="0" smtClean="0"/>
              <a:t>назначать </a:t>
            </a:r>
            <a:r>
              <a:rPr lang="ru-RU" dirty="0"/>
              <a:t>министров, созывать и распускать парламент, где высшая палата составлялась из членов </a:t>
            </a:r>
            <a:r>
              <a:rPr lang="ru-RU" dirty="0" smtClean="0"/>
              <a:t>императорской </a:t>
            </a:r>
            <a:r>
              <a:rPr lang="ru-RU" dirty="0"/>
              <a:t>семьи и близких к императору лиц, свидетельствовала об ограниченности </a:t>
            </a:r>
            <a:r>
              <a:rPr lang="ru-RU" dirty="0" smtClean="0"/>
              <a:t>демократических </a:t>
            </a:r>
            <a:r>
              <a:rPr lang="ru-RU" dirty="0"/>
              <a:t>институтов власти и закономерности такого процесса.</a:t>
            </a:r>
          </a:p>
          <a:p>
            <a:r>
              <a:rPr lang="ru-RU" dirty="0"/>
              <a:t>Быстрые для недавно отсталой страны темпы экономической, социальной и политической модернизации были обеспечены трудом крестьян и рабочих, которые жестоко эксплуатировались японским капиталом: 12-14-часовой рабочий день, низкая заработная плата, политическое </a:t>
            </a:r>
            <a:r>
              <a:rPr lang="ru-RU" dirty="0" smtClean="0"/>
              <a:t>бесправие</a:t>
            </a:r>
            <a:r>
              <a:rPr lang="ru-RU" dirty="0"/>
              <a:t>. Это было типичным явлением для раннего этапа развития капитализма в любой стране. </a:t>
            </a:r>
            <a:r>
              <a:rPr lang="ru-RU" dirty="0" smtClean="0"/>
              <a:t>Однако </a:t>
            </a:r>
            <a:r>
              <a:rPr lang="ru-RU" dirty="0"/>
              <a:t>Японии удалось быстро миновать этот период благодаря возникновению рабочего и </a:t>
            </a:r>
            <a:r>
              <a:rPr lang="ru-RU" dirty="0" smtClean="0"/>
              <a:t>профсоюзного </a:t>
            </a:r>
            <a:r>
              <a:rPr lang="ru-RU" dirty="0"/>
              <a:t>движения и, что важно, насаждению в японском обществе </a:t>
            </a:r>
            <a:r>
              <a:rPr lang="ru-RU" dirty="0" err="1"/>
              <a:t>патерналистических</a:t>
            </a:r>
            <a:r>
              <a:rPr lang="ru-RU" dirty="0"/>
              <a:t> </a:t>
            </a:r>
            <a:r>
              <a:rPr lang="ru-RU" dirty="0" smtClean="0"/>
              <a:t>традиций </a:t>
            </a:r>
            <a:r>
              <a:rPr lang="ru-RU" dirty="0"/>
              <a:t>и прямых контактов работодателей со своими рабочими. Это вело к ослаблению забастовочного движения рабочих. И, конечно, широкое использование достижений науки и техники, комплекса ценностей своих и зарубежных приносило свои плоды.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Япония-страна восходящего солнца</a:t>
            </a:r>
            <a:endParaRPr lang="ru-RU" dirty="0"/>
          </a:p>
        </p:txBody>
      </p:sp>
      <p:pic>
        <p:nvPicPr>
          <p:cNvPr id="5" name="Содержимое 4" descr="images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12"/>
            <a:ext cx="4500562" cy="5286388"/>
          </a:xfrm>
        </p:spPr>
      </p:pic>
      <p:pic>
        <p:nvPicPr>
          <p:cNvPr id="6" name="Содержимое 5" descr="images (2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571612"/>
            <a:ext cx="4572000" cy="528638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Японская сакура</a:t>
            </a:r>
            <a:endParaRPr lang="ru-RU" dirty="0"/>
          </a:p>
        </p:txBody>
      </p:sp>
      <p:pic>
        <p:nvPicPr>
          <p:cNvPr id="5" name="Содержимое 4" descr="images (3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2845" y="1500174"/>
            <a:ext cx="4286280" cy="5214974"/>
          </a:xfrm>
        </p:spPr>
      </p:pic>
      <p:pic>
        <p:nvPicPr>
          <p:cNvPr id="6" name="Содержимое 5" descr="загруженное (1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500174"/>
            <a:ext cx="4429156" cy="521497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hlinkClick r:id="rId2" tooltip="Замок Химэдзи"/>
              </a:rPr>
              <a:t>Замок </a:t>
            </a:r>
            <a:r>
              <a:rPr lang="ru-RU" b="0" dirty="0" err="1" smtClean="0">
                <a:hlinkClick r:id="rId2" tooltip="Замок Химэдзи"/>
              </a:rPr>
              <a:t>Химэдзи</a:t>
            </a:r>
            <a:endParaRPr lang="ru-RU" dirty="0"/>
          </a:p>
        </p:txBody>
      </p:sp>
      <p:pic>
        <p:nvPicPr>
          <p:cNvPr id="5" name="Содержимое 4" descr="загруженное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428736"/>
            <a:ext cx="4572000" cy="5429263"/>
          </a:xfrm>
        </p:spPr>
      </p:pic>
      <p:pic>
        <p:nvPicPr>
          <p:cNvPr id="6" name="Содержимое 5" descr="13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576373" y="1428736"/>
            <a:ext cx="4139031" cy="542926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Природа Японии</a:t>
            </a:r>
            <a:endParaRPr lang="ru-RU" dirty="0"/>
          </a:p>
        </p:txBody>
      </p:sp>
      <p:pic>
        <p:nvPicPr>
          <p:cNvPr id="5" name="Содержимое 4" descr="image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28736"/>
            <a:ext cx="4500562" cy="5429264"/>
          </a:xfrm>
        </p:spPr>
      </p:pic>
      <p:pic>
        <p:nvPicPr>
          <p:cNvPr id="6" name="Содержимое 5" descr="загруженное (2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1428736"/>
            <a:ext cx="4500561" cy="542926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Население Японии в 19 веке</a:t>
            </a:r>
            <a:endParaRPr lang="ru-RU" dirty="0"/>
          </a:p>
        </p:txBody>
      </p:sp>
      <p:pic>
        <p:nvPicPr>
          <p:cNvPr id="5" name="Содержимое 4" descr="загруженное (4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28736"/>
            <a:ext cx="4572000" cy="5429264"/>
          </a:xfrm>
        </p:spPr>
      </p:pic>
      <p:pic>
        <p:nvPicPr>
          <p:cNvPr id="6" name="Содержимое 5" descr="загруженное (3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1428736"/>
            <a:ext cx="4500563" cy="542926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</TotalTime>
  <Words>544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Япония в 19 веке</vt:lpstr>
      <vt:lpstr>Слайд 2</vt:lpstr>
      <vt:lpstr>Слайд 3</vt:lpstr>
      <vt:lpstr>Слайд 4</vt:lpstr>
      <vt:lpstr>Япония-страна восходящего солнца</vt:lpstr>
      <vt:lpstr>Японская сакура</vt:lpstr>
      <vt:lpstr>Замок Химэдзи</vt:lpstr>
      <vt:lpstr>Природа Японии</vt:lpstr>
      <vt:lpstr>Население Японии в 19 веке</vt:lpstr>
      <vt:lpstr>Война Японии с Россией</vt:lpstr>
      <vt:lpstr>Слайд 11</vt:lpstr>
      <vt:lpstr>Слайд 12</vt:lpstr>
      <vt:lpstr>Спасибо за внимание!;)))))))) Работу выполнила ученица 8а класса Винокурова Карина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Япония в 19 веке</dc:title>
  <dc:creator>Администратор</dc:creator>
  <cp:lastModifiedBy>33main</cp:lastModifiedBy>
  <cp:revision>7</cp:revision>
  <dcterms:created xsi:type="dcterms:W3CDTF">2012-12-24T09:39:15Z</dcterms:created>
  <dcterms:modified xsi:type="dcterms:W3CDTF">2013-01-22T04:55:09Z</dcterms:modified>
</cp:coreProperties>
</file>