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5A0BA-E1CB-4C98-A8FE-AA0A8AC915F5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28209-9BF8-4901-A216-57E4221B6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47798" y="1340768"/>
            <a:ext cx="4696202" cy="3544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0"/>
            <a:ext cx="2880320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0"/>
            <a:ext cx="2186163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77025" y="4653136"/>
            <a:ext cx="2466975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508104" y="116632"/>
            <a:ext cx="35283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Ахметгалиева</a:t>
            </a:r>
            <a:r>
              <a:rPr lang="ru-RU" dirty="0" smtClean="0"/>
              <a:t> Кристина, </a:t>
            </a:r>
            <a:r>
              <a:rPr lang="ru-RU" sz="1400" dirty="0" smtClean="0"/>
              <a:t>обучающаяся 2-б класса МБОУ «СОШ №6»</a:t>
            </a:r>
          </a:p>
          <a:p>
            <a:r>
              <a:rPr lang="ru-RU" sz="1400" dirty="0" smtClean="0"/>
              <a:t>г. Мариинска Кемеровской области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64288" y="4293096"/>
            <a:ext cx="1855093" cy="243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260648"/>
            <a:ext cx="447779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3491880" y="260648"/>
            <a:ext cx="504056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923928" y="4589983"/>
            <a:ext cx="3600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Однако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Пеппи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так проста, как может показаться на первый взгляд: она в одиночку дает отпор двум взрослым мужчинам и отправляет их восвояси.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798168"/>
            <a:ext cx="3672408" cy="287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4139952" y="1412776"/>
            <a:ext cx="383563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188640"/>
            <a:ext cx="382013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789040"/>
            <a:ext cx="3870643" cy="292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3977680"/>
            <a:ext cx="348038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 rot="11340091" flipV="1">
            <a:off x="4349388" y="403756"/>
            <a:ext cx="4589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Еще одна замечательная черта характера </a:t>
            </a:r>
            <a:r>
              <a:rPr lang="ru-RU" dirty="0" err="1"/>
              <a:t>Пеппи</a:t>
            </a:r>
            <a:r>
              <a:rPr lang="ru-RU" dirty="0"/>
              <a:t> – это то, что она не может оставаться равнодушной к чужому горю.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2852936"/>
            <a:ext cx="4934322" cy="369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115616" y="945254"/>
            <a:ext cx="65527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Пеппи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Длинный чулок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замечательная сказка шведской писательницы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Астрид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Линдгрен. Прочитайте ее! Не пожалеете!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916832"/>
            <a:ext cx="3399107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82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2012-09-19T13:23:24Z</dcterms:created>
  <dcterms:modified xsi:type="dcterms:W3CDTF">2013-03-01T13:53:15Z</dcterms:modified>
</cp:coreProperties>
</file>