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5" r:id="rId2"/>
    <p:sldId id="259" r:id="rId3"/>
    <p:sldId id="256" r:id="rId4"/>
    <p:sldId id="257" r:id="rId5"/>
    <p:sldId id="262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11/22/2012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87179bb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304800"/>
            <a:ext cx="8458199" cy="6096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b="1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ПРЕЗЕНТАЦИЯ НА ТЕМУ: МУРАВЬИ. ПОДГОТОВИЛ 7 «Б» КЛАСС.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8800" y="1524000"/>
            <a:ext cx="5278505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Муравейник.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mur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90109" y="1524000"/>
            <a:ext cx="5963781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такие муравьи?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Разнообразие муравьев.</a:t>
            </a:r>
            <a:endParaRPr lang="ru-RU" dirty="0"/>
          </a:p>
        </p:txBody>
      </p:sp>
      <p:pic>
        <p:nvPicPr>
          <p:cNvPr id="6" name="Содержимое 5" descr="carpenter_ant_illustratio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81000" y="1676400"/>
            <a:ext cx="4059238" cy="184639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одержимое 6" descr="muravey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24400" y="1447800"/>
            <a:ext cx="4059238" cy="2438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2468" name="Picture 4" descr="http://www.yates.co.nz/images/nz/problem-solver/ants/ants-1-l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3962400"/>
            <a:ext cx="4495800" cy="2514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940_3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981200"/>
            <a:ext cx="8229600" cy="40386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Питание муравьев.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rave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666875"/>
            <a:ext cx="5715000" cy="42862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Профессии муравьёв.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uravi+176694263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304800"/>
            <a:ext cx="8153400" cy="60198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09600" y="2286000"/>
            <a:ext cx="8229600" cy="1219200"/>
          </a:xfrm>
        </p:spPr>
        <p:txBody>
          <a:bodyPr/>
          <a:lstStyle/>
          <a:p>
            <a:r>
              <a:rPr lang="ru-RU" b="1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   </a:t>
            </a:r>
            <a:r>
              <a:rPr lang="ru-RU" b="1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107</TotalTime>
  <Words>33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ПРЕЗЕНТАЦИЯ НА ТЕМУ: МУРАВЬИ. ПОДГОТОВИЛ 7 «Б» КЛАСС.</vt:lpstr>
      <vt:lpstr>Муравейник.</vt:lpstr>
      <vt:lpstr>Кто такие муравьи?</vt:lpstr>
      <vt:lpstr>Разнообразие муравьев.</vt:lpstr>
      <vt:lpstr>Питание муравьев.</vt:lpstr>
      <vt:lpstr>Профессии муравьёв.</vt:lpstr>
      <vt:lpstr>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РМВ</cp:lastModifiedBy>
  <cp:revision>13</cp:revision>
  <dcterms:modified xsi:type="dcterms:W3CDTF">2012-11-22T06:23:45Z</dcterms:modified>
</cp:coreProperties>
</file>