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41FF8E8-6FBA-4CAC-9CA8-4ACF172FAE9D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1A18FF4-E1A9-4423-B761-1B97ECF9E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/>
              <a:t>Вредители полевых культур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чараш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7572428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Ba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6-016-Saranch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7429552" cy="6027759"/>
          </a:xfrm>
        </p:spPr>
      </p:pic>
    </p:spTree>
  </p:cSld>
  <p:clrMapOvr>
    <a:masterClrMapping/>
  </p:clrMapOvr>
  <p:transition>
    <p:diamond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многие насекомые являются вредителями полевых культур</a:t>
            </a:r>
            <a:endParaRPr lang="ru-RU" sz="3600" dirty="0"/>
          </a:p>
        </p:txBody>
      </p:sp>
      <p:pic>
        <p:nvPicPr>
          <p:cNvPr id="4" name="Содержимое 3" descr="пол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71612"/>
            <a:ext cx="7643866" cy="50006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саранчовые – представители отряда </a:t>
            </a:r>
            <a:r>
              <a:rPr lang="ru-RU" sz="3600" u="sng" dirty="0" smtClean="0"/>
              <a:t>прямокрылые</a:t>
            </a:r>
            <a:endParaRPr lang="ru-RU" sz="4000" dirty="0"/>
          </a:p>
        </p:txBody>
      </p:sp>
      <p:pic>
        <p:nvPicPr>
          <p:cNvPr id="4" name="Содержимое 3" descr="335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714488"/>
            <a:ext cx="7500990" cy="47149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6" name="Содержимое 5" descr="кубыш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785926"/>
            <a:ext cx="3978275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4" descr="пара.jpe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71934" y="1643050"/>
            <a:ext cx="3857652" cy="45720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Скопления нелетающих саранчуков называют </a:t>
            </a:r>
            <a:r>
              <a:rPr lang="ru-RU" u="sng" dirty="0" smtClean="0"/>
              <a:t>кулигами</a:t>
            </a:r>
            <a:endParaRPr lang="ru-RU" dirty="0"/>
          </a:p>
        </p:txBody>
      </p:sp>
      <p:pic>
        <p:nvPicPr>
          <p:cNvPr id="4" name="Содержимое 3" descr="кулиг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09725"/>
            <a:ext cx="7429551" cy="48466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а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7643866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ре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428604"/>
            <a:ext cx="7572428" cy="6000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лавн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428604"/>
            <a:ext cx="7572428" cy="6072230"/>
          </a:xfrm>
        </p:spPr>
      </p:pic>
    </p:spTree>
  </p:cSld>
  <p:clrMapOvr>
    <a:masterClrMapping/>
  </p:clrMapOvr>
  <p:transition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Химический метод</a:t>
            </a:r>
            <a:endParaRPr lang="ru-RU" dirty="0"/>
          </a:p>
        </p:txBody>
      </p:sp>
      <p:pic>
        <p:nvPicPr>
          <p:cNvPr id="6" name="Содержимое 5" descr="распыл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785926"/>
            <a:ext cx="3714776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4" descr="чел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78300" y="1714488"/>
            <a:ext cx="3822724" cy="4429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</TotalTime>
  <Words>27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Вредители полевых культур</vt:lpstr>
      <vt:lpstr>многие насекомые являются вредителями полевых культур</vt:lpstr>
      <vt:lpstr>саранчовые – представители отряда прямокрылые</vt:lpstr>
      <vt:lpstr>    </vt:lpstr>
      <vt:lpstr>Скопления нелетающих саранчуков называют кулигами</vt:lpstr>
      <vt:lpstr>Слайд 6</vt:lpstr>
      <vt:lpstr>Слайд 7</vt:lpstr>
      <vt:lpstr>Слайд 8</vt:lpstr>
      <vt:lpstr> Химический метод</vt:lpstr>
      <vt:lpstr>Слайд 10</vt:lpstr>
      <vt:lpstr>Слайд 11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Вредители полевых культур</dc:title>
  <dc:creator>User</dc:creator>
  <cp:lastModifiedBy>РМВ</cp:lastModifiedBy>
  <cp:revision>6</cp:revision>
  <dcterms:created xsi:type="dcterms:W3CDTF">2012-11-20T07:02:04Z</dcterms:created>
  <dcterms:modified xsi:type="dcterms:W3CDTF">2012-11-21T04:59:13Z</dcterms:modified>
</cp:coreProperties>
</file>