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4" r:id="rId7"/>
    <p:sldId id="263" r:id="rId8"/>
    <p:sldId id="262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3CE53E6-0253-4DB3-8AB0-89497F3D484A}">
          <p14:sldIdLst>
            <p14:sldId id="256"/>
            <p14:sldId id="259"/>
            <p14:sldId id="258"/>
            <p14:sldId id="260"/>
            <p14:sldId id="261"/>
            <p14:sldId id="264"/>
            <p14:sldId id="263"/>
            <p14:sldId id="262"/>
            <p14:sldId id="265"/>
            <p14:sldId id="266"/>
            <p14:sldId id="267"/>
          </p14:sldIdLst>
        </p14:section>
        <p14:section name="Раздел без заголовка" id="{8942ECAA-3C97-4D0E-8F68-4E0123B140B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BD5B5E-1170-4681-B8EF-E78BAB92F0CE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1AA326-DD97-4229-8FCD-7CA786B25C8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589240"/>
            <a:ext cx="4456584" cy="792088"/>
          </a:xfrm>
        </p:spPr>
        <p:txBody>
          <a:bodyPr/>
          <a:lstStyle/>
          <a:p>
            <a:r>
              <a:rPr lang="en-US" dirty="0" err="1" smtClean="0"/>
              <a:t>Kisler</a:t>
            </a:r>
            <a:r>
              <a:rPr lang="en-US" dirty="0" smtClean="0"/>
              <a:t> E.11”A”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Au-pair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0"/>
            <a:ext cx="3830060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4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340768"/>
          </a:xfrm>
        </p:spPr>
        <p:txBody>
          <a:bodyPr/>
          <a:lstStyle/>
          <a:p>
            <a:r>
              <a:rPr lang="en-US" dirty="0" smtClean="0"/>
              <a:t>Disney World in Florida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64704"/>
            <a:ext cx="8712968" cy="5688632"/>
          </a:xfrm>
        </p:spPr>
        <p:txBody>
          <a:bodyPr/>
          <a:lstStyle/>
          <a:p>
            <a:r>
              <a:rPr lang="en-US" dirty="0" err="1"/>
              <a:t>Aufgaben</a:t>
            </a:r>
            <a:r>
              <a:rPr lang="en-US" dirty="0"/>
              <a:t>: </a:t>
            </a:r>
            <a:r>
              <a:rPr lang="en-US" dirty="0" err="1" smtClean="0"/>
              <a:t>Mitarbeit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deutschen</a:t>
            </a:r>
            <a:r>
              <a:rPr lang="en-US" dirty="0" smtClean="0"/>
              <a:t> </a:t>
            </a:r>
            <a:r>
              <a:rPr lang="en-US" dirty="0" err="1" smtClean="0"/>
              <a:t>Pavillon</a:t>
            </a:r>
            <a:r>
              <a:rPr lang="en-US" dirty="0" smtClean="0"/>
              <a:t> des </a:t>
            </a:r>
            <a:r>
              <a:rPr lang="en-US" dirty="0" err="1" smtClean="0"/>
              <a:t>Freizeitparks,z.B.kellnern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Restaurant </a:t>
            </a:r>
            <a:r>
              <a:rPr lang="en-US" dirty="0" err="1" smtClean="0"/>
              <a:t>oder</a:t>
            </a:r>
            <a:r>
              <a:rPr lang="en-US" dirty="0" smtClean="0"/>
              <a:t> Souvenirs </a:t>
            </a:r>
            <a:r>
              <a:rPr lang="en-US" dirty="0" err="1" smtClean="0"/>
              <a:t>verkaufen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Lohn:ca.5,50 Euro pro </a:t>
            </a:r>
            <a:r>
              <a:rPr lang="en-US" dirty="0" err="1" smtClean="0"/>
              <a:t>Stunde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Alter:18 </a:t>
            </a:r>
            <a:r>
              <a:rPr lang="en-US" dirty="0" err="1" smtClean="0"/>
              <a:t>bis</a:t>
            </a:r>
            <a:r>
              <a:rPr lang="en-US" dirty="0" smtClean="0"/>
              <a:t> 27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Voraussetzungen</a:t>
            </a:r>
            <a:r>
              <a:rPr lang="en-US" dirty="0" smtClean="0"/>
              <a:t>: </a:t>
            </a:r>
            <a:r>
              <a:rPr lang="en-US" dirty="0" err="1" smtClean="0"/>
              <a:t>Abitur</a:t>
            </a:r>
            <a:r>
              <a:rPr lang="en-US" dirty="0" smtClean="0"/>
              <a:t> und </a:t>
            </a:r>
            <a:r>
              <a:rPr lang="en-US" dirty="0" err="1" smtClean="0"/>
              <a:t>Joberfahrung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abgeschlossene</a:t>
            </a:r>
            <a:r>
              <a:rPr lang="en-US" dirty="0" smtClean="0"/>
              <a:t> </a:t>
            </a:r>
            <a:r>
              <a:rPr lang="en-US" dirty="0" err="1" smtClean="0"/>
              <a:t>Ausbildung</a:t>
            </a:r>
            <a:r>
              <a:rPr lang="en-US" dirty="0" smtClean="0"/>
              <a:t> in der </a:t>
            </a:r>
            <a:r>
              <a:rPr lang="en-US" dirty="0" err="1" smtClean="0"/>
              <a:t>Hottelerie,Touristik</a:t>
            </a:r>
            <a:r>
              <a:rPr lang="en-US" dirty="0" err="1"/>
              <a:t>,</a:t>
            </a:r>
            <a:r>
              <a:rPr lang="en-US" dirty="0" err="1" smtClean="0"/>
              <a:t>einem</a:t>
            </a:r>
            <a:r>
              <a:rPr lang="en-US" dirty="0"/>
              <a:t>  </a:t>
            </a:r>
            <a:r>
              <a:rPr lang="en-US" dirty="0" err="1" smtClean="0"/>
              <a:t>kaufmännischen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fremdsprachlichen</a:t>
            </a:r>
            <a:r>
              <a:rPr lang="en-US" dirty="0" smtClean="0"/>
              <a:t> </a:t>
            </a:r>
            <a:r>
              <a:rPr lang="en-US" dirty="0" err="1" smtClean="0"/>
              <a:t>Beruf.Deutsche</a:t>
            </a:r>
            <a:r>
              <a:rPr lang="en-US" dirty="0"/>
              <a:t> </a:t>
            </a:r>
            <a:r>
              <a:rPr lang="en-US" dirty="0" err="1" smtClean="0"/>
              <a:t>Staatsangehörigkeit</a:t>
            </a:r>
            <a:r>
              <a:rPr lang="en-US" dirty="0" smtClean="0"/>
              <a:t>.</a:t>
            </a:r>
            <a:endParaRPr lang="en-US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61048"/>
            <a:ext cx="4132387" cy="2996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89040"/>
            <a:ext cx="4431323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60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" y="0"/>
            <a:ext cx="3056368" cy="2708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9878"/>
            <a:ext cx="5940152" cy="1988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"/>
            <a:ext cx="6114344" cy="27089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" y="2708920"/>
            <a:ext cx="3128376" cy="21609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08920"/>
            <a:ext cx="3312368" cy="41816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076" y="2708920"/>
            <a:ext cx="2970076" cy="2160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27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7128792" cy="4608512"/>
          </a:xfrm>
        </p:spPr>
      </p:pic>
    </p:spTree>
    <p:extLst>
      <p:ext uri="{BB962C8B-B14F-4D97-AF65-F5344CB8AC3E}">
        <p14:creationId xmlns:p14="http://schemas.microsoft.com/office/powerpoint/2010/main" val="3102092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Europa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7920880" cy="55446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 err="1" smtClean="0"/>
              <a:t>Dauer</a:t>
            </a:r>
            <a:r>
              <a:rPr lang="en-US" dirty="0" smtClean="0"/>
              <a:t> des Au-pair- </a:t>
            </a:r>
            <a:r>
              <a:rPr lang="en-US" dirty="0" err="1" smtClean="0"/>
              <a:t>Programms</a:t>
            </a:r>
            <a:r>
              <a:rPr lang="en-US" dirty="0" smtClean="0"/>
              <a:t> : In Europa </a:t>
            </a:r>
            <a:r>
              <a:rPr lang="en-US" dirty="0" err="1" smtClean="0"/>
              <a:t>ab</a:t>
            </a:r>
            <a:r>
              <a:rPr lang="en-US" dirty="0" smtClean="0"/>
              <a:t> </a:t>
            </a:r>
            <a:r>
              <a:rPr lang="en-US" dirty="0" err="1" smtClean="0"/>
              <a:t>drei</a:t>
            </a:r>
            <a:r>
              <a:rPr lang="en-US" dirty="0" smtClean="0"/>
              <a:t> </a:t>
            </a:r>
            <a:r>
              <a:rPr lang="en-US" dirty="0" err="1" smtClean="0"/>
              <a:t>Monate</a:t>
            </a:r>
            <a:r>
              <a:rPr lang="en-US" dirty="0" smtClean="0"/>
              <a:t>.</a:t>
            </a:r>
          </a:p>
          <a:p>
            <a:r>
              <a:rPr lang="en-US" dirty="0" err="1"/>
              <a:t>Kosten</a:t>
            </a:r>
            <a:r>
              <a:rPr lang="en-US" dirty="0" smtClean="0"/>
              <a:t>: In </a:t>
            </a:r>
            <a:r>
              <a:rPr lang="en-US" dirty="0"/>
              <a:t>Europa </a:t>
            </a:r>
            <a:r>
              <a:rPr lang="en-US" dirty="0" smtClean="0"/>
              <a:t> </a:t>
            </a:r>
            <a:r>
              <a:rPr lang="en-US" dirty="0" err="1" smtClean="0"/>
              <a:t>zahlt</a:t>
            </a:r>
            <a:r>
              <a:rPr lang="en-US" dirty="0" smtClean="0"/>
              <a:t> man die </a:t>
            </a:r>
            <a:r>
              <a:rPr lang="en-US" dirty="0" err="1" smtClean="0"/>
              <a:t>Anreisekosten</a:t>
            </a:r>
            <a:r>
              <a:rPr lang="en-US" dirty="0" smtClean="0"/>
              <a:t> </a:t>
            </a:r>
            <a:r>
              <a:rPr lang="en-US" dirty="0" err="1" smtClean="0"/>
              <a:t>selbst</a:t>
            </a:r>
            <a:r>
              <a:rPr lang="en-US" dirty="0" smtClean="0"/>
              <a:t>.</a:t>
            </a:r>
          </a:p>
          <a:p>
            <a:r>
              <a:rPr lang="en-US" dirty="0"/>
              <a:t>Alter: In Europa </a:t>
            </a:r>
            <a:r>
              <a:rPr lang="en-US" dirty="0" smtClean="0"/>
              <a:t> je </a:t>
            </a:r>
            <a:r>
              <a:rPr lang="en-US" dirty="0" err="1" smtClean="0"/>
              <a:t>nach</a:t>
            </a:r>
            <a:r>
              <a:rPr lang="en-US" dirty="0" smtClean="0"/>
              <a:t> Land </a:t>
            </a:r>
            <a:r>
              <a:rPr lang="en-US" dirty="0" err="1" smtClean="0"/>
              <a:t>bis</a:t>
            </a:r>
            <a:r>
              <a:rPr lang="en-US" dirty="0" smtClean="0"/>
              <a:t> 28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</a:p>
          <a:p>
            <a:r>
              <a:rPr lang="en-US" dirty="0" err="1"/>
              <a:t>Sprachkenntnisse</a:t>
            </a:r>
            <a:r>
              <a:rPr lang="en-US" dirty="0" smtClean="0"/>
              <a:t>: </a:t>
            </a:r>
            <a:r>
              <a:rPr lang="en-US" dirty="0"/>
              <a:t>In Europa </a:t>
            </a:r>
            <a:r>
              <a:rPr lang="en-US" dirty="0" err="1" smtClean="0"/>
              <a:t>abhängig</a:t>
            </a:r>
            <a:r>
              <a:rPr lang="en-US" dirty="0" smtClean="0"/>
              <a:t> </a:t>
            </a:r>
            <a:r>
              <a:rPr lang="en-US" dirty="0" err="1" smtClean="0"/>
              <a:t>vom</a:t>
            </a:r>
            <a:r>
              <a:rPr lang="en-US" dirty="0" smtClean="0"/>
              <a:t> </a:t>
            </a:r>
            <a:r>
              <a:rPr lang="en-US" dirty="0" err="1" smtClean="0"/>
              <a:t>Zielland</a:t>
            </a:r>
            <a:r>
              <a:rPr lang="en-US" dirty="0" smtClean="0"/>
              <a:t> </a:t>
            </a:r>
            <a:r>
              <a:rPr lang="en-US" dirty="0" err="1" smtClean="0"/>
              <a:t>Grudkenntnisse</a:t>
            </a:r>
            <a:r>
              <a:rPr lang="en-US" dirty="0" smtClean="0"/>
              <a:t> der </a:t>
            </a:r>
            <a:r>
              <a:rPr lang="en-US" dirty="0" err="1" smtClean="0"/>
              <a:t>Landessprache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Englisch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Arbeitszeit</a:t>
            </a:r>
            <a:r>
              <a:rPr lang="en-US" dirty="0"/>
              <a:t>: </a:t>
            </a:r>
            <a:r>
              <a:rPr lang="en-US" dirty="0" err="1" smtClean="0"/>
              <a:t>Höchstens</a:t>
            </a:r>
            <a:r>
              <a:rPr lang="en-US" dirty="0" smtClean="0"/>
              <a:t> 5-6 </a:t>
            </a:r>
            <a:r>
              <a:rPr lang="en-US" dirty="0" err="1" smtClean="0"/>
              <a:t>Stunden</a:t>
            </a:r>
            <a:r>
              <a:rPr lang="en-US" dirty="0" smtClean="0"/>
              <a:t> am Tag,30 </a:t>
            </a:r>
            <a:r>
              <a:rPr lang="en-US" dirty="0" err="1" smtClean="0"/>
              <a:t>Stunden</a:t>
            </a:r>
            <a:r>
              <a:rPr lang="en-US" dirty="0"/>
              <a:t>  </a:t>
            </a:r>
            <a:r>
              <a:rPr lang="en-US" dirty="0" err="1" smtClean="0"/>
              <a:t>wöchentlich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Aufgaben</a:t>
            </a:r>
            <a:r>
              <a:rPr lang="en-US" dirty="0" smtClean="0"/>
              <a:t>: </a:t>
            </a:r>
            <a:r>
              <a:rPr lang="en-US" dirty="0" err="1" smtClean="0"/>
              <a:t>Kinderbetreuung</a:t>
            </a:r>
            <a:r>
              <a:rPr lang="en-US" dirty="0" smtClean="0"/>
              <a:t> </a:t>
            </a:r>
            <a:r>
              <a:rPr lang="en-US" dirty="0"/>
              <a:t>und </a:t>
            </a:r>
            <a:r>
              <a:rPr lang="en-US" dirty="0" err="1" smtClean="0"/>
              <a:t>Haushaltsführung</a:t>
            </a:r>
            <a:r>
              <a:rPr lang="en-US" dirty="0" smtClean="0"/>
              <a:t>(</a:t>
            </a:r>
            <a:r>
              <a:rPr lang="en-US" dirty="0" err="1" smtClean="0"/>
              <a:t>Bügeln,Staubsaugen</a:t>
            </a:r>
            <a:r>
              <a:rPr lang="en-US" dirty="0"/>
              <a:t>, </a:t>
            </a:r>
            <a:r>
              <a:rPr lang="en-US" dirty="0" err="1" smtClean="0"/>
              <a:t>Aufräumen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Freizeit:Mindestens</a:t>
            </a:r>
            <a:r>
              <a:rPr lang="en-US" dirty="0" smtClean="0"/>
              <a:t> 1 Tag pro  </a:t>
            </a:r>
            <a:r>
              <a:rPr lang="en-US" dirty="0" err="1" smtClean="0"/>
              <a:t>Woche</a:t>
            </a:r>
            <a:r>
              <a:rPr lang="en-US" dirty="0" smtClean="0"/>
              <a:t> und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Wochenende</a:t>
            </a:r>
            <a:r>
              <a:rPr lang="en-US" dirty="0" smtClean="0"/>
              <a:t> pro </a:t>
            </a:r>
            <a:r>
              <a:rPr lang="en-US" dirty="0" err="1" smtClean="0"/>
              <a:t>Monat</a:t>
            </a:r>
            <a:r>
              <a:rPr lang="en-US" dirty="0" smtClean="0"/>
              <a:t> und je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Aufenthaitsdauer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zwei</a:t>
            </a:r>
            <a:r>
              <a:rPr lang="en-US" dirty="0" smtClean="0"/>
              <a:t> </a:t>
            </a:r>
            <a:r>
              <a:rPr lang="en-US" dirty="0" err="1" smtClean="0"/>
              <a:t>Wochen</a:t>
            </a:r>
            <a:r>
              <a:rPr lang="en-US" dirty="0" smtClean="0"/>
              <a:t> </a:t>
            </a:r>
            <a:r>
              <a:rPr lang="en-US" dirty="0" err="1" smtClean="0"/>
              <a:t>Urlaub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Taschengeld:175 </a:t>
            </a:r>
            <a:r>
              <a:rPr lang="en-US" dirty="0" err="1" smtClean="0"/>
              <a:t>bis</a:t>
            </a:r>
            <a:r>
              <a:rPr lang="en-US" dirty="0" smtClean="0"/>
              <a:t> 200 Euro pro </a:t>
            </a:r>
            <a:r>
              <a:rPr lang="en-US" dirty="0" err="1" smtClean="0"/>
              <a:t>Monat</a:t>
            </a:r>
            <a:r>
              <a:rPr lang="en-US" dirty="0" smtClean="0"/>
              <a:t>. </a:t>
            </a:r>
            <a:r>
              <a:rPr lang="en-US" dirty="0" err="1" smtClean="0"/>
              <a:t>Unterkunft</a:t>
            </a:r>
            <a:r>
              <a:rPr lang="en-US" dirty="0" smtClean="0"/>
              <a:t> und </a:t>
            </a:r>
            <a:r>
              <a:rPr lang="en-US" dirty="0" err="1" smtClean="0"/>
              <a:t>Verpflegung</a:t>
            </a:r>
            <a:r>
              <a:rPr lang="en-US" dirty="0" smtClean="0"/>
              <a:t> </a:t>
            </a:r>
            <a:r>
              <a:rPr lang="en-US" dirty="0" err="1" smtClean="0"/>
              <a:t>frei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532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31838"/>
            <a:ext cx="6552728" cy="3475037"/>
          </a:xfrm>
        </p:spPr>
      </p:pic>
    </p:spTree>
    <p:extLst>
      <p:ext uri="{BB962C8B-B14F-4D97-AF65-F5344CB8AC3E}">
        <p14:creationId xmlns:p14="http://schemas.microsoft.com/office/powerpoint/2010/main" val="1543661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512511" cy="1143000"/>
          </a:xfrm>
        </p:spPr>
        <p:txBody>
          <a:bodyPr/>
          <a:lstStyle/>
          <a:p>
            <a:r>
              <a:rPr lang="en-US" dirty="0" smtClean="0"/>
              <a:t>USA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908720"/>
            <a:ext cx="8064896" cy="5832648"/>
          </a:xfrm>
        </p:spPr>
        <p:txBody>
          <a:bodyPr/>
          <a:lstStyle/>
          <a:p>
            <a:r>
              <a:rPr lang="en-US" dirty="0" err="1"/>
              <a:t>Dauer</a:t>
            </a:r>
            <a:r>
              <a:rPr lang="en-US" dirty="0"/>
              <a:t> des Au-pair- </a:t>
            </a:r>
            <a:r>
              <a:rPr lang="en-US" dirty="0" err="1"/>
              <a:t>Programms</a:t>
            </a:r>
            <a:r>
              <a:rPr lang="en-US" dirty="0"/>
              <a:t> : </a:t>
            </a:r>
            <a:r>
              <a:rPr lang="en-US" dirty="0" err="1" smtClean="0"/>
              <a:t>Übernimmt</a:t>
            </a:r>
            <a:r>
              <a:rPr lang="en-US" dirty="0" smtClean="0"/>
              <a:t> die </a:t>
            </a:r>
            <a:r>
              <a:rPr lang="en-US" dirty="0" err="1" smtClean="0"/>
              <a:t>Gastfamilie</a:t>
            </a:r>
            <a:r>
              <a:rPr lang="en-US" dirty="0" smtClean="0"/>
              <a:t> </a:t>
            </a:r>
            <a:r>
              <a:rPr lang="en-US" dirty="0" err="1" smtClean="0"/>
              <a:t>alle</a:t>
            </a:r>
            <a:r>
              <a:rPr lang="en-US" dirty="0" smtClean="0"/>
              <a:t> </a:t>
            </a:r>
            <a:r>
              <a:rPr lang="en-US" dirty="0" err="1" smtClean="0"/>
              <a:t>Kosten</a:t>
            </a:r>
            <a:r>
              <a:rPr lang="en-US" dirty="0" smtClean="0"/>
              <a:t>.</a:t>
            </a:r>
          </a:p>
          <a:p>
            <a:r>
              <a:rPr lang="en-US" dirty="0"/>
              <a:t>Alter: </a:t>
            </a:r>
            <a:r>
              <a:rPr lang="en-US" dirty="0" smtClean="0"/>
              <a:t>18 </a:t>
            </a:r>
            <a:r>
              <a:rPr lang="en-US" dirty="0" err="1" smtClean="0"/>
              <a:t>bis</a:t>
            </a:r>
            <a:r>
              <a:rPr lang="en-US" dirty="0" smtClean="0"/>
              <a:t> 26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</a:p>
          <a:p>
            <a:r>
              <a:rPr lang="en-US" dirty="0" err="1"/>
              <a:t>Sprachkenntnisse</a:t>
            </a:r>
            <a:r>
              <a:rPr lang="en-US" dirty="0"/>
              <a:t>: </a:t>
            </a:r>
            <a:r>
              <a:rPr lang="en-US" dirty="0" err="1" smtClean="0"/>
              <a:t>Englisch-Kenntnisse</a:t>
            </a:r>
            <a:r>
              <a:rPr lang="en-US" dirty="0" smtClean="0"/>
              <a:t>.</a:t>
            </a:r>
          </a:p>
          <a:p>
            <a:r>
              <a:rPr lang="en-US" dirty="0" err="1"/>
              <a:t>Arbeitszeit</a:t>
            </a:r>
            <a:r>
              <a:rPr lang="en-US" dirty="0"/>
              <a:t>: </a:t>
            </a:r>
            <a:r>
              <a:rPr lang="en-US" dirty="0" smtClean="0"/>
              <a:t>Maximal 10 </a:t>
            </a:r>
            <a:r>
              <a:rPr lang="en-US" dirty="0" err="1" smtClean="0"/>
              <a:t>Stunden</a:t>
            </a:r>
            <a:r>
              <a:rPr lang="en-US" dirty="0" smtClean="0"/>
              <a:t> am Tag,45 </a:t>
            </a:r>
            <a:r>
              <a:rPr lang="en-US" dirty="0" err="1" smtClean="0"/>
              <a:t>Stunden</a:t>
            </a:r>
            <a:r>
              <a:rPr lang="en-US" dirty="0" smtClean="0"/>
              <a:t> pro </a:t>
            </a:r>
            <a:r>
              <a:rPr lang="en-US" dirty="0" err="1" smtClean="0"/>
              <a:t>Woche</a:t>
            </a:r>
            <a:r>
              <a:rPr lang="en-US" dirty="0" smtClean="0"/>
              <a:t>.</a:t>
            </a:r>
          </a:p>
          <a:p>
            <a:r>
              <a:rPr lang="en-US" dirty="0" err="1"/>
              <a:t>Aufgaben</a:t>
            </a:r>
            <a:r>
              <a:rPr lang="en-US" dirty="0"/>
              <a:t>: </a:t>
            </a:r>
            <a:r>
              <a:rPr lang="en-US" dirty="0" err="1" smtClean="0"/>
              <a:t>Vor</a:t>
            </a:r>
            <a:r>
              <a:rPr lang="en-US" dirty="0" smtClean="0"/>
              <a:t> </a:t>
            </a:r>
            <a:r>
              <a:rPr lang="en-US" dirty="0" err="1" smtClean="0"/>
              <a:t>allem</a:t>
            </a:r>
            <a:r>
              <a:rPr lang="en-US" dirty="0" smtClean="0"/>
              <a:t> </a:t>
            </a:r>
            <a:r>
              <a:rPr lang="en-US" dirty="0" err="1" smtClean="0"/>
              <a:t>Kinderbetreuung</a:t>
            </a:r>
            <a:r>
              <a:rPr lang="en-US" dirty="0" smtClean="0"/>
              <a:t> . </a:t>
            </a:r>
            <a:r>
              <a:rPr lang="en-US" dirty="0" err="1" smtClean="0"/>
              <a:t>Dazu</a:t>
            </a:r>
            <a:r>
              <a:rPr lang="en-US" dirty="0" smtClean="0"/>
              <a:t> </a:t>
            </a:r>
            <a:r>
              <a:rPr lang="en-US" dirty="0" err="1" smtClean="0"/>
              <a:t>gehört</a:t>
            </a:r>
            <a:r>
              <a:rPr lang="en-US" dirty="0"/>
              <a:t> die </a:t>
            </a:r>
            <a:r>
              <a:rPr lang="en-US" dirty="0" err="1" smtClean="0"/>
              <a:t>Wäsche</a:t>
            </a:r>
            <a:r>
              <a:rPr lang="en-US" dirty="0" smtClean="0"/>
              <a:t> </a:t>
            </a:r>
            <a:r>
              <a:rPr lang="en-US" dirty="0"/>
              <a:t>der Kinder und das </a:t>
            </a:r>
            <a:r>
              <a:rPr lang="en-US" dirty="0" err="1" smtClean="0"/>
              <a:t>Aufräumen</a:t>
            </a:r>
            <a:r>
              <a:rPr lang="en-US" dirty="0" smtClean="0"/>
              <a:t> </a:t>
            </a:r>
            <a:r>
              <a:rPr lang="en-US" dirty="0"/>
              <a:t>der Zimmer. </a:t>
            </a:r>
            <a:r>
              <a:rPr lang="en-US" dirty="0" err="1" smtClean="0"/>
              <a:t>Zusätzlich</a:t>
            </a:r>
            <a:r>
              <a:rPr lang="en-US" dirty="0" smtClean="0"/>
              <a:t> </a:t>
            </a:r>
            <a:r>
              <a:rPr lang="en-US" dirty="0" err="1" smtClean="0"/>
              <a:t>leichte</a:t>
            </a:r>
            <a:r>
              <a:rPr lang="en-US" dirty="0" smtClean="0"/>
              <a:t> </a:t>
            </a:r>
            <a:r>
              <a:rPr lang="en-US" dirty="0" err="1" smtClean="0"/>
              <a:t>Hausarbeit</a:t>
            </a:r>
            <a:r>
              <a:rPr lang="en-US" dirty="0" smtClean="0"/>
              <a:t>(</a:t>
            </a:r>
            <a:r>
              <a:rPr lang="en-US" dirty="0" err="1" smtClean="0"/>
              <a:t>Tisch</a:t>
            </a:r>
            <a:r>
              <a:rPr lang="en-US" dirty="0" smtClean="0"/>
              <a:t> </a:t>
            </a:r>
            <a:r>
              <a:rPr lang="en-US" dirty="0" err="1" smtClean="0"/>
              <a:t>decken</a:t>
            </a:r>
            <a:r>
              <a:rPr lang="en-US" dirty="0"/>
              <a:t>, </a:t>
            </a:r>
            <a:r>
              <a:rPr lang="en-US" dirty="0" err="1"/>
              <a:t>Spülmaschine</a:t>
            </a:r>
            <a:r>
              <a:rPr lang="en-US" dirty="0"/>
              <a:t> </a:t>
            </a:r>
            <a:r>
              <a:rPr lang="en-US" dirty="0" err="1" smtClean="0"/>
              <a:t>ausräumen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Freizeit</a:t>
            </a:r>
            <a:r>
              <a:rPr lang="en-US" dirty="0"/>
              <a:t>: </a:t>
            </a:r>
            <a:r>
              <a:rPr lang="en-US" dirty="0" err="1"/>
              <a:t>Mindestens</a:t>
            </a:r>
            <a:r>
              <a:rPr lang="en-US" dirty="0"/>
              <a:t> 1,5 </a:t>
            </a:r>
            <a:r>
              <a:rPr lang="en-US" dirty="0" smtClean="0"/>
              <a:t>Tag pro </a:t>
            </a:r>
            <a:r>
              <a:rPr lang="en-US" dirty="0" err="1" smtClean="0"/>
              <a:t>Woche,sowie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Wochenende</a:t>
            </a:r>
            <a:r>
              <a:rPr lang="en-US" dirty="0" smtClean="0"/>
              <a:t> pro </a:t>
            </a:r>
            <a:r>
              <a:rPr lang="en-US" dirty="0" err="1" smtClean="0"/>
              <a:t>Monat</a:t>
            </a:r>
            <a:r>
              <a:rPr lang="en-US" dirty="0" smtClean="0"/>
              <a:t> und 2 </a:t>
            </a:r>
            <a:r>
              <a:rPr lang="en-US" dirty="0" err="1" smtClean="0"/>
              <a:t>Wochen</a:t>
            </a:r>
            <a:r>
              <a:rPr lang="en-US" dirty="0" smtClean="0"/>
              <a:t> </a:t>
            </a:r>
            <a:r>
              <a:rPr lang="en-US" dirty="0" err="1" smtClean="0"/>
              <a:t>bezahlter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Jahr</a:t>
            </a:r>
            <a:r>
              <a:rPr lang="en-US" dirty="0" smtClean="0"/>
              <a:t>.</a:t>
            </a:r>
          </a:p>
          <a:p>
            <a:r>
              <a:rPr lang="en-US" dirty="0" err="1"/>
              <a:t>Taschengeld</a:t>
            </a:r>
            <a:r>
              <a:rPr lang="en-US" dirty="0" smtClean="0"/>
              <a:t>: 139 Dollar pro </a:t>
            </a:r>
            <a:r>
              <a:rPr lang="en-US" dirty="0" err="1" smtClean="0"/>
              <a:t>Woche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6756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4264"/>
            <a:ext cx="6512511" cy="1143000"/>
          </a:xfrm>
        </p:spPr>
        <p:txBody>
          <a:bodyPr/>
          <a:lstStyle/>
          <a:p>
            <a:r>
              <a:rPr lang="en-US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Arbeit</a:t>
            </a:r>
            <a:r>
              <a:rPr lang="en-US" dirty="0" smtClean="0"/>
              <a:t> 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auf</a:t>
            </a:r>
            <a:r>
              <a:rPr lang="en-US" dirty="0" smtClean="0"/>
              <a:t> </a:t>
            </a:r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Island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893496" cy="3474720"/>
          </a:xfrm>
        </p:spPr>
        <p:txBody>
          <a:bodyPr/>
          <a:lstStyle/>
          <a:p>
            <a:pPr marL="45720" indent="0">
              <a:buNone/>
            </a:pP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drei</a:t>
            </a:r>
            <a:r>
              <a:rPr lang="en-US" dirty="0" smtClean="0"/>
              <a:t> </a:t>
            </a:r>
            <a:r>
              <a:rPr lang="en-US" dirty="0" err="1" smtClean="0"/>
              <a:t>Arbeitsangebote:Allgemeine</a:t>
            </a:r>
            <a:r>
              <a:rPr lang="en-US" dirty="0" smtClean="0"/>
              <a:t> </a:t>
            </a:r>
            <a:r>
              <a:rPr lang="en-US" dirty="0" err="1" smtClean="0"/>
              <a:t>Mitarbeit</a:t>
            </a:r>
            <a:r>
              <a:rPr lang="en-US" dirty="0" smtClean="0"/>
              <a:t> auf der </a:t>
            </a:r>
            <a:r>
              <a:rPr lang="en-US" dirty="0" err="1" smtClean="0"/>
              <a:t>Farm,z.B.Traktor</a:t>
            </a:r>
            <a:r>
              <a:rPr lang="en-US" dirty="0" smtClean="0"/>
              <a:t> fahren,Hausarbeit.Dauer:6-12 </a:t>
            </a:r>
            <a:r>
              <a:rPr lang="en-US" dirty="0" err="1" smtClean="0"/>
              <a:t>Monate.Pferdetraining</a:t>
            </a:r>
            <a:r>
              <a:rPr lang="en-US" dirty="0" smtClean="0"/>
              <a:t>(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Vorkenntnissen</a:t>
            </a:r>
            <a:r>
              <a:rPr lang="en-US" dirty="0" smtClean="0"/>
              <a:t>!)</a:t>
            </a:r>
          </a:p>
          <a:p>
            <a:pPr marL="45720" indent="0">
              <a:buNone/>
            </a:pPr>
            <a:r>
              <a:rPr lang="en-US" dirty="0" err="1" smtClean="0"/>
              <a:t>Dauer:mindestens</a:t>
            </a:r>
            <a:r>
              <a:rPr lang="en-US" dirty="0" smtClean="0"/>
              <a:t> 4 </a:t>
            </a:r>
            <a:r>
              <a:rPr lang="en-US" dirty="0" err="1" smtClean="0"/>
              <a:t>Monate.Sommerarbeit.Dazu</a:t>
            </a:r>
            <a:r>
              <a:rPr lang="en-US" dirty="0"/>
              <a:t> </a:t>
            </a:r>
            <a:r>
              <a:rPr lang="en-US" dirty="0" err="1" smtClean="0"/>
              <a:t>gehören</a:t>
            </a:r>
            <a:r>
              <a:rPr lang="en-US" dirty="0" smtClean="0"/>
              <a:t> </a:t>
            </a:r>
            <a:r>
              <a:rPr lang="en-US" dirty="0" err="1" smtClean="0"/>
              <a:t>allgemeine</a:t>
            </a:r>
            <a:r>
              <a:rPr lang="en-US" dirty="0" smtClean="0"/>
              <a:t> </a:t>
            </a:r>
            <a:r>
              <a:rPr lang="en-US" dirty="0" err="1" smtClean="0"/>
              <a:t>landwirtschafliche</a:t>
            </a:r>
            <a:r>
              <a:rPr lang="en-US" dirty="0" smtClean="0"/>
              <a:t> </a:t>
            </a:r>
            <a:r>
              <a:rPr lang="en-US" dirty="0" err="1" smtClean="0"/>
              <a:t>Aufgaben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/>
              <a:t> </a:t>
            </a:r>
            <a:r>
              <a:rPr lang="en-US" dirty="0" err="1" smtClean="0"/>
              <a:t>Gartenarbeit</a:t>
            </a:r>
            <a:r>
              <a:rPr lang="en-US" dirty="0" smtClean="0"/>
              <a:t> und </a:t>
            </a:r>
            <a:r>
              <a:rPr lang="en-US" dirty="0" err="1" smtClean="0"/>
              <a:t>Kinderbetreuung.Nur</a:t>
            </a:r>
            <a:r>
              <a:rPr lang="en-US" dirty="0" smtClean="0"/>
              <a:t> von Mai </a:t>
            </a:r>
            <a:r>
              <a:rPr lang="en-US" dirty="0" err="1" smtClean="0"/>
              <a:t>bis</a:t>
            </a:r>
            <a:r>
              <a:rPr lang="en-US" dirty="0"/>
              <a:t> August </a:t>
            </a:r>
            <a:r>
              <a:rPr lang="en-US" dirty="0" err="1" smtClean="0"/>
              <a:t>möglich</a:t>
            </a:r>
            <a:r>
              <a:rPr lang="en-US" dirty="0"/>
              <a:t>. </a:t>
            </a:r>
            <a:r>
              <a:rPr lang="en-US" dirty="0" err="1" smtClean="0"/>
              <a:t>Dauer:mindestens</a:t>
            </a:r>
            <a:r>
              <a:rPr lang="en-US" dirty="0" smtClean="0"/>
              <a:t> 3 </a:t>
            </a:r>
            <a:r>
              <a:rPr lang="en-US" dirty="0" err="1" smtClean="0"/>
              <a:t>Monate</a:t>
            </a:r>
            <a:r>
              <a:rPr lang="en-US" dirty="0" smtClean="0"/>
              <a:t>. </a:t>
            </a:r>
            <a:r>
              <a:rPr lang="en-US" dirty="0" err="1" smtClean="0"/>
              <a:t>Lohn</a:t>
            </a:r>
            <a:r>
              <a:rPr lang="en-US" dirty="0" smtClean="0"/>
              <a:t>: 250 Euro pro </a:t>
            </a:r>
            <a:r>
              <a:rPr lang="en-US" dirty="0" err="1" smtClean="0"/>
              <a:t>Monat,Unterkunft</a:t>
            </a:r>
            <a:r>
              <a:rPr lang="en-US" dirty="0" smtClean="0"/>
              <a:t> </a:t>
            </a:r>
            <a:r>
              <a:rPr lang="en-US" dirty="0" err="1" smtClean="0"/>
              <a:t>frei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r>
              <a:rPr lang="en-US" dirty="0" err="1" smtClean="0"/>
              <a:t>Mindestalter</a:t>
            </a:r>
            <a:r>
              <a:rPr lang="en-US" dirty="0" smtClean="0"/>
              <a:t>: 18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335272"/>
            <a:ext cx="3888432" cy="21180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48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920880" cy="1412776"/>
          </a:xfrm>
        </p:spPr>
        <p:txBody>
          <a:bodyPr/>
          <a:lstStyle/>
          <a:p>
            <a:r>
              <a:rPr lang="en-US" dirty="0" err="1" smtClean="0"/>
              <a:t>Behinderte</a:t>
            </a:r>
            <a:r>
              <a:rPr lang="en-US" dirty="0" smtClean="0"/>
              <a:t> </a:t>
            </a:r>
            <a:r>
              <a:rPr lang="en-US" dirty="0" err="1" smtClean="0"/>
              <a:t>betreuen</a:t>
            </a:r>
            <a:r>
              <a:rPr lang="en-US" dirty="0" smtClean="0"/>
              <a:t> in England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556792"/>
            <a:ext cx="8712968" cy="5112568"/>
          </a:xfrm>
        </p:spPr>
        <p:txBody>
          <a:bodyPr/>
          <a:lstStyle/>
          <a:p>
            <a:r>
              <a:rPr lang="en-US" dirty="0" err="1" smtClean="0"/>
              <a:t>Aufgaben:Mithilfe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der </a:t>
            </a:r>
            <a:r>
              <a:rPr lang="en-US" dirty="0" err="1" smtClean="0"/>
              <a:t>Betreuung</a:t>
            </a:r>
            <a:r>
              <a:rPr lang="en-US" dirty="0" smtClean="0"/>
              <a:t> von </a:t>
            </a:r>
            <a:r>
              <a:rPr lang="en-US" dirty="0" err="1" smtClean="0"/>
              <a:t>Behinderten</a:t>
            </a:r>
            <a:r>
              <a:rPr lang="en-US" dirty="0" smtClean="0"/>
              <a:t> in </a:t>
            </a:r>
            <a:r>
              <a:rPr lang="en-US" dirty="0" err="1" smtClean="0"/>
              <a:t>Schulen,Heimen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Hause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Dauer:7 </a:t>
            </a:r>
            <a:r>
              <a:rPr lang="en-US" dirty="0" err="1" smtClean="0"/>
              <a:t>bis</a:t>
            </a:r>
            <a:r>
              <a:rPr lang="en-US" dirty="0" smtClean="0"/>
              <a:t> 11 </a:t>
            </a:r>
            <a:r>
              <a:rPr lang="en-US" dirty="0" err="1" smtClean="0"/>
              <a:t>Monate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Lohn:ca.40 </a:t>
            </a:r>
            <a:r>
              <a:rPr lang="en-US" dirty="0" err="1" smtClean="0"/>
              <a:t>bis</a:t>
            </a:r>
            <a:r>
              <a:rPr lang="en-US" dirty="0" smtClean="0"/>
              <a:t> 75 Euro pro  </a:t>
            </a:r>
            <a:r>
              <a:rPr lang="en-US" dirty="0" err="1" smtClean="0"/>
              <a:t>Woche</a:t>
            </a:r>
            <a:r>
              <a:rPr lang="en-US" dirty="0" smtClean="0"/>
              <a:t> .</a:t>
            </a:r>
          </a:p>
          <a:p>
            <a:r>
              <a:rPr lang="en-US" dirty="0" smtClean="0"/>
              <a:t>Alter:18 </a:t>
            </a:r>
            <a:r>
              <a:rPr lang="en-US" dirty="0" err="1" smtClean="0"/>
              <a:t>bis</a:t>
            </a:r>
            <a:r>
              <a:rPr lang="en-US" dirty="0" smtClean="0"/>
              <a:t> 22 </a:t>
            </a:r>
            <a:r>
              <a:rPr lang="en-US" dirty="0" err="1" smtClean="0"/>
              <a:t>Jahre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Voraussetzung:Erfahrungen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sozialen</a:t>
            </a:r>
            <a:r>
              <a:rPr lang="en-US" dirty="0" smtClean="0"/>
              <a:t> </a:t>
            </a:r>
            <a:r>
              <a:rPr lang="en-US" dirty="0" err="1" smtClean="0"/>
              <a:t>Bereich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4896544" cy="27809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6705" y="4251233"/>
            <a:ext cx="2880320" cy="257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0027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776864" cy="1484784"/>
          </a:xfrm>
        </p:spPr>
        <p:txBody>
          <a:bodyPr/>
          <a:lstStyle/>
          <a:p>
            <a:r>
              <a:rPr lang="en-US" dirty="0" smtClean="0"/>
              <a:t>In Israel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Kibbuz</a:t>
            </a:r>
            <a:r>
              <a:rPr lang="en-US" dirty="0" smtClean="0"/>
              <a:t> </a:t>
            </a:r>
            <a:r>
              <a:rPr lang="en-US" dirty="0" err="1" smtClean="0"/>
              <a:t>arbeiten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136904" cy="4968552"/>
          </a:xfrm>
        </p:spPr>
        <p:txBody>
          <a:bodyPr/>
          <a:lstStyle/>
          <a:p>
            <a:r>
              <a:rPr lang="en-US" dirty="0" err="1"/>
              <a:t>Aufgaben</a:t>
            </a:r>
            <a:r>
              <a:rPr lang="en-US" dirty="0" smtClean="0"/>
              <a:t>: </a:t>
            </a:r>
            <a:r>
              <a:rPr lang="en-US" dirty="0" err="1" smtClean="0"/>
              <a:t>Arbeit</a:t>
            </a:r>
            <a:r>
              <a:rPr lang="en-US" dirty="0" smtClean="0"/>
              <a:t> auf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Feld,in</a:t>
            </a:r>
            <a:r>
              <a:rPr lang="en-US" dirty="0" smtClean="0"/>
              <a:t> der </a:t>
            </a:r>
            <a:r>
              <a:rPr lang="en-US" dirty="0" err="1" smtClean="0"/>
              <a:t>Viehzucht</a:t>
            </a:r>
            <a:r>
              <a:rPr lang="en-US" dirty="0"/>
              <a:t>, </a:t>
            </a:r>
            <a:r>
              <a:rPr lang="en-US" dirty="0" err="1" smtClean="0"/>
              <a:t>Küche</a:t>
            </a:r>
            <a:r>
              <a:rPr lang="en-US" dirty="0"/>
              <a:t>, </a:t>
            </a:r>
            <a:r>
              <a:rPr lang="en-US" dirty="0" err="1" smtClean="0"/>
              <a:t>Wäscherei</a:t>
            </a:r>
            <a:r>
              <a:rPr lang="en-US" dirty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Speisesaal</a:t>
            </a:r>
            <a:r>
              <a:rPr lang="en-US" dirty="0" smtClean="0"/>
              <a:t>.</a:t>
            </a:r>
          </a:p>
          <a:p>
            <a:r>
              <a:rPr lang="en-US" dirty="0" err="1"/>
              <a:t>Dauer</a:t>
            </a:r>
            <a:r>
              <a:rPr lang="en-US" dirty="0" smtClean="0"/>
              <a:t>: </a:t>
            </a:r>
            <a:r>
              <a:rPr lang="en-US" dirty="0" err="1" smtClean="0"/>
              <a:t>Mindestens</a:t>
            </a:r>
            <a:r>
              <a:rPr lang="en-US" dirty="0" smtClean="0"/>
              <a:t> 2 </a:t>
            </a:r>
            <a:r>
              <a:rPr lang="en-US" dirty="0" err="1" smtClean="0"/>
              <a:t>Monate</a:t>
            </a:r>
            <a:r>
              <a:rPr lang="en-US" dirty="0"/>
              <a:t>, </a:t>
            </a:r>
            <a:r>
              <a:rPr lang="en-US" dirty="0" err="1" smtClean="0"/>
              <a:t>höchstens</a:t>
            </a:r>
            <a:r>
              <a:rPr lang="en-US" dirty="0" smtClean="0"/>
              <a:t> 6 </a:t>
            </a:r>
            <a:r>
              <a:rPr lang="en-US" dirty="0" err="1" smtClean="0"/>
              <a:t>Monate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Lohn:Taschengeld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/>
              <a:t> Coupons </a:t>
            </a:r>
            <a:r>
              <a:rPr lang="en-US" dirty="0" err="1" smtClean="0"/>
              <a:t>für</a:t>
            </a:r>
            <a:r>
              <a:rPr lang="en-US" dirty="0"/>
              <a:t> </a:t>
            </a:r>
            <a:r>
              <a:rPr lang="en-US" dirty="0" err="1" smtClean="0"/>
              <a:t>Kibbuz-Läden.Unterkunft</a:t>
            </a:r>
            <a:r>
              <a:rPr lang="en-US" dirty="0" smtClean="0"/>
              <a:t> und </a:t>
            </a:r>
            <a:r>
              <a:rPr lang="en-US" dirty="0" err="1" smtClean="0"/>
              <a:t>Verpflegung</a:t>
            </a:r>
            <a:r>
              <a:rPr lang="en-US" dirty="0" smtClean="0"/>
              <a:t> </a:t>
            </a:r>
            <a:r>
              <a:rPr lang="en-US" dirty="0" err="1" smtClean="0"/>
              <a:t>frei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Bewerbung</a:t>
            </a:r>
            <a:r>
              <a:rPr lang="en-US" dirty="0"/>
              <a:t> : </a:t>
            </a:r>
            <a:r>
              <a:rPr lang="en-US" dirty="0" err="1"/>
              <a:t>ganzjährig</a:t>
            </a:r>
            <a:endParaRPr lang="en-US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64" y="4005064"/>
            <a:ext cx="4053996" cy="2687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25381"/>
            <a:ext cx="3528392" cy="351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56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704856" cy="1268760"/>
          </a:xfrm>
        </p:spPr>
        <p:txBody>
          <a:bodyPr/>
          <a:lstStyle/>
          <a:p>
            <a:r>
              <a:rPr lang="en-US" dirty="0" err="1" smtClean="0"/>
              <a:t>Jobben</a:t>
            </a:r>
            <a:r>
              <a:rPr lang="en-US" dirty="0" smtClean="0"/>
              <a:t> </a:t>
            </a:r>
            <a:r>
              <a:rPr lang="en-US" dirty="0" err="1" smtClean="0"/>
              <a:t>bei</a:t>
            </a:r>
            <a:r>
              <a:rPr lang="en-US" dirty="0" smtClean="0"/>
              <a:t> </a:t>
            </a:r>
            <a:r>
              <a:rPr lang="en-US" dirty="0" err="1" smtClean="0"/>
              <a:t>Mickymaus</a:t>
            </a:r>
            <a:r>
              <a:rPr lang="en-US" dirty="0" smtClean="0"/>
              <a:t> in Paris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340768"/>
            <a:ext cx="9036496" cy="5517232"/>
          </a:xfrm>
        </p:spPr>
        <p:txBody>
          <a:bodyPr/>
          <a:lstStyle/>
          <a:p>
            <a:r>
              <a:rPr lang="en-US" dirty="0" err="1"/>
              <a:t>Aufgaben</a:t>
            </a:r>
            <a:r>
              <a:rPr lang="en-US" dirty="0"/>
              <a:t>: </a:t>
            </a:r>
            <a:r>
              <a:rPr lang="en-US" dirty="0" err="1" smtClean="0"/>
              <a:t>Mitarbeit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Restaurant,am</a:t>
            </a:r>
            <a:r>
              <a:rPr lang="en-US" dirty="0" smtClean="0"/>
              <a:t> </a:t>
            </a:r>
            <a:r>
              <a:rPr lang="en-US" dirty="0" err="1" smtClean="0"/>
              <a:t>Empfang,im</a:t>
            </a:r>
            <a:r>
              <a:rPr lang="en-US" dirty="0" smtClean="0"/>
              <a:t> </a:t>
            </a:r>
            <a:r>
              <a:rPr lang="en-US" dirty="0" err="1" smtClean="0"/>
              <a:t>Verkauf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Dauer:eine</a:t>
            </a:r>
            <a:r>
              <a:rPr lang="en-US" dirty="0" smtClean="0"/>
              <a:t> Saison (von April </a:t>
            </a:r>
            <a:r>
              <a:rPr lang="en-US" dirty="0" err="1" smtClean="0"/>
              <a:t>bis</a:t>
            </a:r>
            <a:r>
              <a:rPr lang="en-US" dirty="0" smtClean="0"/>
              <a:t> </a:t>
            </a:r>
            <a:r>
              <a:rPr lang="en-US" dirty="0" err="1" smtClean="0"/>
              <a:t>Oktober</a:t>
            </a:r>
            <a:r>
              <a:rPr lang="en-US" dirty="0" smtClean="0"/>
              <a:t>)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r>
              <a:rPr lang="en-US" dirty="0" smtClean="0"/>
              <a:t> (von Mai/</a:t>
            </a:r>
            <a:r>
              <a:rPr lang="en-US" dirty="0" err="1" smtClean="0"/>
              <a:t>Juni</a:t>
            </a:r>
            <a:r>
              <a:rPr lang="en-US" dirty="0" smtClean="0"/>
              <a:t> </a:t>
            </a:r>
            <a:r>
              <a:rPr lang="en-US" dirty="0" err="1" smtClean="0"/>
              <a:t>bis</a:t>
            </a:r>
            <a:r>
              <a:rPr lang="en-US" dirty="0"/>
              <a:t> </a:t>
            </a:r>
            <a:r>
              <a:rPr lang="en-US" dirty="0" err="1" smtClean="0"/>
              <a:t>längstens</a:t>
            </a:r>
            <a:r>
              <a:rPr lang="en-US" dirty="0" smtClean="0"/>
              <a:t> November) </a:t>
            </a:r>
          </a:p>
          <a:p>
            <a:r>
              <a:rPr lang="en-US" dirty="0" smtClean="0"/>
              <a:t>Lohn:1000 Euro pro </a:t>
            </a:r>
            <a:r>
              <a:rPr lang="en-US" dirty="0" err="1" smtClean="0"/>
              <a:t>Monat</a:t>
            </a:r>
            <a:r>
              <a:rPr lang="en-US" dirty="0" smtClean="0"/>
              <a:t> plus </a:t>
            </a:r>
            <a:r>
              <a:rPr lang="en-US" dirty="0" err="1" smtClean="0"/>
              <a:t>Essensgeld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Mindestalter</a:t>
            </a:r>
            <a:r>
              <a:rPr lang="en-US" dirty="0" smtClean="0"/>
              <a:t> 18 </a:t>
            </a:r>
            <a:r>
              <a:rPr lang="en-US" dirty="0" err="1" smtClean="0"/>
              <a:t>Jahre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Voraussetzung:Arbeitserfahrungen</a:t>
            </a:r>
            <a:r>
              <a:rPr lang="en-US" dirty="0" smtClean="0"/>
              <a:t>(</a:t>
            </a:r>
            <a:r>
              <a:rPr lang="en-US" dirty="0" err="1" smtClean="0"/>
              <a:t>z.B</a:t>
            </a:r>
            <a:r>
              <a:rPr lang="en-US" dirty="0" smtClean="0"/>
              <a:t>. </a:t>
            </a:r>
            <a:r>
              <a:rPr lang="en-US" dirty="0" err="1" smtClean="0"/>
              <a:t>Ferienjobs</a:t>
            </a:r>
            <a:r>
              <a:rPr lang="en-US" dirty="0" smtClean="0"/>
              <a:t>)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abgeschlossene</a:t>
            </a:r>
            <a:r>
              <a:rPr lang="en-US" dirty="0" smtClean="0"/>
              <a:t> </a:t>
            </a:r>
            <a:r>
              <a:rPr lang="en-US" dirty="0" err="1" smtClean="0"/>
              <a:t>Berufsausbildung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Dienstleistungsbereich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21088"/>
            <a:ext cx="3253091" cy="26369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21088"/>
            <a:ext cx="4846980" cy="26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14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192</TotalTime>
  <Words>385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Au-pair</vt:lpstr>
      <vt:lpstr>Презентация PowerPoint</vt:lpstr>
      <vt:lpstr>Europa</vt:lpstr>
      <vt:lpstr>USA</vt:lpstr>
      <vt:lpstr>USA</vt:lpstr>
      <vt:lpstr>Arbeit auf Island.</vt:lpstr>
      <vt:lpstr>Behinderte betreuen in England</vt:lpstr>
      <vt:lpstr>In Israel im Kibbuz arbeiten </vt:lpstr>
      <vt:lpstr>Jobben bei Mickymaus in Paris</vt:lpstr>
      <vt:lpstr>Disney World in Florida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Джекиссс</dc:creator>
  <cp:lastModifiedBy>Джекиссс</cp:lastModifiedBy>
  <cp:revision>17</cp:revision>
  <dcterms:created xsi:type="dcterms:W3CDTF">2011-12-18T15:14:22Z</dcterms:created>
  <dcterms:modified xsi:type="dcterms:W3CDTF">2011-12-18T18:26:32Z</dcterms:modified>
</cp:coreProperties>
</file>