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8.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40" r:id="rId2"/>
    <p:sldMasterId id="2147483852" r:id="rId3"/>
    <p:sldMasterId id="2147483869" r:id="rId4"/>
    <p:sldMasterId id="2147483881" r:id="rId5"/>
    <p:sldMasterId id="2147483905" r:id="rId6"/>
    <p:sldMasterId id="2147483917" r:id="rId7"/>
    <p:sldMasterId id="2147483929" r:id="rId8"/>
    <p:sldMasterId id="2147483958" r:id="rId9"/>
  </p:sldMasterIdLst>
  <p:handoutMasterIdLst>
    <p:handoutMasterId r:id="rId20"/>
  </p:handoutMasterIdLst>
  <p:sldIdLst>
    <p:sldId id="256" r:id="rId10"/>
    <p:sldId id="257" r:id="rId11"/>
    <p:sldId id="258" r:id="rId12"/>
    <p:sldId id="259" r:id="rId13"/>
    <p:sldId id="260" r:id="rId14"/>
    <p:sldId id="261" r:id="rId15"/>
    <p:sldId id="262" r:id="rId16"/>
    <p:sldId id="263" r:id="rId17"/>
    <p:sldId id="264" r:id="rId18"/>
    <p:sldId id="26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8" autoAdjust="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24" y="0"/>
    </p:cViewPr>
  </p:outlineViewPr>
  <p:notesTextViewPr>
    <p:cViewPr>
      <p:scale>
        <a:sx n="1" d="1"/>
        <a:sy n="1" d="1"/>
      </p:scale>
      <p:origin x="0" y="0"/>
    </p:cViewPr>
  </p:notesTextViewPr>
  <p:notesViewPr>
    <p:cSldViewPr>
      <p:cViewPr varScale="1">
        <p:scale>
          <a:sx n="83" d="100"/>
          <a:sy n="83" d="100"/>
        </p:scale>
        <p:origin x="-2040"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CCED344-402D-4D65-9B98-5BE5DE6F2AC0}" type="datetimeFigureOut">
              <a:rPr lang="ru-RU" smtClean="0"/>
              <a:t>14.02.2012</a:t>
            </a:fld>
            <a:endParaRPr lang="ru-RU" dirty="0"/>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1027AFA-19CB-4847-A637-F7BA621244EE}" type="slidenum">
              <a:rPr lang="ru-RU" smtClean="0"/>
              <a:t>‹#›</a:t>
            </a:fld>
            <a:endParaRPr lang="ru-RU" dirty="0"/>
          </a:p>
        </p:txBody>
      </p:sp>
    </p:spTree>
    <p:extLst>
      <p:ext uri="{BB962C8B-B14F-4D97-AF65-F5344CB8AC3E}">
        <p14:creationId xmlns:p14="http://schemas.microsoft.com/office/powerpoint/2010/main" val="380140031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Номер слайда 7"/>
          <p:cNvSpPr>
            <a:spLocks noGrp="1"/>
          </p:cNvSpPr>
          <p:nvPr>
            <p:ph type="sldNum" sz="quarter" idx="11"/>
          </p:nvPr>
        </p:nvSpPr>
        <p:spPr/>
        <p:txBody>
          <a:bodyPr/>
          <a:lstStyle/>
          <a:p>
            <a:fld id="{2E18F720-1D1E-4F2E-8235-F55033CC9354}" type="slidenum">
              <a:rPr lang="ru-RU" smtClean="0"/>
              <a:t>‹#›</a:t>
            </a:fld>
            <a:endParaRPr lang="ru-RU" dirty="0"/>
          </a:p>
        </p:txBody>
      </p:sp>
      <p:sp>
        <p:nvSpPr>
          <p:cNvPr id="9" name="Нижний колонтитул 8"/>
          <p:cNvSpPr>
            <a:spLocks noGrp="1"/>
          </p:cNvSpPr>
          <p:nvPr>
            <p:ph type="ftr" sz="quarter" idx="12"/>
          </p:nvPr>
        </p:nvSpPr>
        <p:spPr/>
        <p:txBody>
          <a:bodyPr/>
          <a:lstStyle/>
          <a:p>
            <a:endParaRPr lang="ru-RU" dirty="0"/>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156448" y="6422064"/>
            <a:ext cx="762000" cy="365125"/>
          </a:xfrm>
        </p:spPr>
        <p:txBody>
          <a:bodyPr/>
          <a:lstStyle/>
          <a:p>
            <a:fld id="{2E18F720-1D1E-4F2E-8235-F55033CC9354}" type="slidenum">
              <a:rPr lang="ru-RU" smtClean="0"/>
              <a:t>‹#›</a:t>
            </a:fld>
            <a:endParaRPr lang="ru-RU" dirty="0"/>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0E0122FE-BE31-457A-9904-F787018ACFF2}" type="datetimeFigureOut">
              <a:rPr lang="ru-RU" smtClean="0"/>
              <a:t>14.02.2012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E18F720-1D1E-4F2E-8235-F55033CC9354}" type="slidenum">
              <a:rPr lang="ru-RU" smtClean="0"/>
              <a:t>‹#›</a:t>
            </a:fld>
            <a:endParaRPr lang="ru-RU"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2E18F720-1D1E-4F2E-8235-F55033CC9354}" type="slidenum">
              <a:rPr lang="ru-RU" smtClean="0"/>
              <a:t>‹#›</a:t>
            </a:fld>
            <a:endParaRPr lang="ru-RU" dirty="0"/>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2E18F720-1D1E-4F2E-8235-F55033CC9354}" type="slidenum">
              <a:rPr lang="ru-RU" smtClean="0"/>
              <a:t>‹#›</a:t>
            </a:fld>
            <a:endParaRPr lang="ru-RU" dirty="0"/>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114550"/>
            <a:ext cx="7924800" cy="1771650"/>
          </a:xfrm>
        </p:spPr>
        <p:txBody>
          <a:bodyPr>
            <a:noAutofit/>
          </a:bodyPr>
          <a:lstStyle>
            <a:lvl1pPr algn="r">
              <a:defRPr sz="6000" cap="all" baseline="0">
                <a:solidFill>
                  <a:schemeClr val="tx1"/>
                </a:solidFill>
              </a:defRPr>
            </a:lvl1pPr>
          </a:lstStyle>
          <a:p>
            <a:r>
              <a:rPr lang="ru-RU" smtClean="0"/>
              <a:t>Образец заголовка</a:t>
            </a:r>
            <a:endParaRPr/>
          </a:p>
        </p:txBody>
      </p:sp>
      <p:sp>
        <p:nvSpPr>
          <p:cNvPr id="3" name="Subtitle 2"/>
          <p:cNvSpPr>
            <a:spLocks noGrp="1"/>
          </p:cNvSpPr>
          <p:nvPr>
            <p:ph type="subTitle" idx="1"/>
          </p:nvPr>
        </p:nvSpPr>
        <p:spPr>
          <a:xfrm>
            <a:off x="838200" y="3886200"/>
            <a:ext cx="7924800" cy="1219200"/>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7" name="TextBox 6"/>
          <p:cNvSpPr txBox="1"/>
          <p:nvPr/>
        </p:nvSpPr>
        <p:spPr>
          <a:xfrm rot="13549715">
            <a:off x="8120300" y="5774378"/>
            <a:ext cx="990600" cy="1323439"/>
          </a:xfrm>
          <a:prstGeom prst="rect">
            <a:avLst/>
          </a:prstGeom>
          <a:noFill/>
        </p:spPr>
        <p:txBody>
          <a:bodyPr wrap="square" rtlCol="0">
            <a:spAutoFit/>
          </a:bodyPr>
          <a:lstStyle/>
          <a:p>
            <a:r>
              <a:rPr sz="8000" dirty="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a:rPr>
              <a:t></a:t>
            </a:r>
            <a:endParaRPr sz="8000" dirty="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2133600"/>
            <a:ext cx="7772400" cy="1362075"/>
          </a:xfrm>
        </p:spPr>
        <p:txBody>
          <a:bodyPr anchor="b" anchorCtr="0"/>
          <a:lstStyle>
            <a:lvl1pPr algn="r">
              <a:defRPr sz="3600" b="0" i="0" cap="all"/>
            </a:lvl1pPr>
          </a:lstStyle>
          <a:p>
            <a:r>
              <a:rPr lang="ru-RU" smtClean="0"/>
              <a:t>Образец заголовка</a:t>
            </a:r>
            <a:endParaRPr/>
          </a:p>
        </p:txBody>
      </p:sp>
      <p:sp>
        <p:nvSpPr>
          <p:cNvPr id="3" name="Text Placeholder 2"/>
          <p:cNvSpPr>
            <a:spLocks noGrp="1"/>
          </p:cNvSpPr>
          <p:nvPr>
            <p:ph type="body" idx="1"/>
          </p:nvPr>
        </p:nvSpPr>
        <p:spPr>
          <a:xfrm>
            <a:off x="722313" y="3505200"/>
            <a:ext cx="7772400" cy="901700"/>
          </a:xfrm>
        </p:spPr>
        <p:txBody>
          <a:bodyPr anchor="t" anchorCtr="0"/>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7" name="TextBox 6"/>
          <p:cNvSpPr txBox="1"/>
          <p:nvPr/>
        </p:nvSpPr>
        <p:spPr>
          <a:xfrm rot="2783796">
            <a:off x="6232" y="-270992"/>
            <a:ext cx="990600" cy="1323439"/>
          </a:xfrm>
          <a:prstGeom prst="rect">
            <a:avLst/>
          </a:prstGeom>
          <a:noFill/>
        </p:spPr>
        <p:txBody>
          <a:bodyPr wrap="square" rtlCol="0">
            <a:spAutoFit/>
          </a:bodyPr>
          <a:lstStyle/>
          <a:p>
            <a:r>
              <a:rPr sz="8000" dirty="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a:rPr>
              <a:t></a:t>
            </a:r>
            <a:endParaRPr sz="8000" dirty="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p>
            <a:r>
              <a:rPr lang="ru-RU" smtClean="0"/>
              <a:t>Образец заголовка</a:t>
            </a:r>
            <a:endParaRPr/>
          </a:p>
        </p:txBody>
      </p:sp>
      <p:sp>
        <p:nvSpPr>
          <p:cNvPr id="3" name="Content Placeholder 2"/>
          <p:cNvSpPr>
            <a:spLocks noGrp="1"/>
          </p:cNvSpPr>
          <p:nvPr>
            <p:ph sz="half" idx="1"/>
          </p:nvPr>
        </p:nvSpPr>
        <p:spPr>
          <a:xfrm>
            <a:off x="2133600" y="1600200"/>
            <a:ext cx="3200400" cy="4525963"/>
          </a:xfrm>
        </p:spPr>
        <p:txBody>
          <a:bodyPr>
            <a:normAutofit/>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Content Placeholder 3"/>
          <p:cNvSpPr>
            <a:spLocks noGrp="1"/>
          </p:cNvSpPr>
          <p:nvPr>
            <p:ph sz="half" idx="2"/>
          </p:nvPr>
        </p:nvSpPr>
        <p:spPr>
          <a:xfrm>
            <a:off x="5486400" y="1600200"/>
            <a:ext cx="3200400" cy="4525963"/>
          </a:xfrm>
        </p:spPr>
        <p:txBody>
          <a:bodyPr>
            <a:normAutofit/>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lvl1pPr>
              <a:defRPr/>
            </a:lvl1pPr>
          </a:lstStyle>
          <a:p>
            <a:r>
              <a:rPr lang="ru-RU" smtClean="0"/>
              <a:t>Образец заголовка</a:t>
            </a:r>
            <a:endParaRPr/>
          </a:p>
        </p:txBody>
      </p:sp>
      <p:sp>
        <p:nvSpPr>
          <p:cNvPr id="3" name="Text Placeholder 2"/>
          <p:cNvSpPr>
            <a:spLocks noGrp="1"/>
          </p:cNvSpPr>
          <p:nvPr>
            <p:ph type="body" idx="1"/>
          </p:nvPr>
        </p:nvSpPr>
        <p:spPr>
          <a:xfrm>
            <a:off x="2133600" y="1515035"/>
            <a:ext cx="3200400" cy="639762"/>
          </a:xfrm>
        </p:spPr>
        <p:txBody>
          <a:bodyPr anchor="ctr" anchorCtr="0">
            <a:normAutofit/>
          </a:bodyPr>
          <a:lstStyle>
            <a:lvl1pPr marL="0" indent="0" algn="ctr">
              <a:buNone/>
              <a:defRPr sz="2000" b="0">
                <a:solidFill>
                  <a:schemeClr val="bg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133600" y="2285999"/>
            <a:ext cx="3200400" cy="38401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5" name="Text Placeholder 4"/>
          <p:cNvSpPr>
            <a:spLocks noGrp="1"/>
          </p:cNvSpPr>
          <p:nvPr>
            <p:ph type="body" sz="quarter" idx="3"/>
          </p:nvPr>
        </p:nvSpPr>
        <p:spPr>
          <a:xfrm>
            <a:off x="5486400" y="1515035"/>
            <a:ext cx="3200400" cy="639762"/>
          </a:xfrm>
        </p:spPr>
        <p:txBody>
          <a:bodyPr anchor="ctr" anchorCtr="0">
            <a:normAutofit/>
          </a:bodyPr>
          <a:lstStyle>
            <a:lvl1pPr marL="0" indent="0" algn="ctr">
              <a:buNone/>
              <a:defRPr sz="2000" b="0">
                <a:solidFill>
                  <a:schemeClr val="bg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486400" y="2285999"/>
            <a:ext cx="3200400" cy="38401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7" name="Date Placeholder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Date Placeholder 2"/>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2E18F720-1D1E-4F2E-8235-F55033CC9354}" type="slidenum">
              <a:rPr lang="ru-RU" smtClean="0"/>
              <a:t>‹#›</a:t>
            </a:fld>
            <a:endParaRPr lang="ru-RU" dirty="0"/>
          </a:p>
        </p:txBody>
      </p:sp>
      <p:sp>
        <p:nvSpPr>
          <p:cNvPr id="5" name="TextBox 4"/>
          <p:cNvSpPr txBox="1"/>
          <p:nvPr/>
        </p:nvSpPr>
        <p:spPr>
          <a:xfrm rot="13549715">
            <a:off x="8120300" y="5774378"/>
            <a:ext cx="990600" cy="1323439"/>
          </a:xfrm>
          <a:prstGeom prst="rect">
            <a:avLst/>
          </a:prstGeom>
          <a:noFill/>
        </p:spPr>
        <p:txBody>
          <a:bodyPr wrap="square" rtlCol="0">
            <a:spAutoFit/>
          </a:bodyPr>
          <a:lstStyle/>
          <a:p>
            <a:r>
              <a:rPr sz="8000" dirty="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2"/>
              </a:rPr>
              <a:t></a:t>
            </a:r>
            <a:endParaRPr sz="8000" dirty="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5153" y="273050"/>
            <a:ext cx="2680447" cy="1162050"/>
          </a:xfrm>
        </p:spPr>
        <p:txBody>
          <a:bodyPr anchor="b"/>
          <a:lstStyle>
            <a:lvl1pPr algn="l">
              <a:defRPr sz="2400" b="0"/>
            </a:lvl1pPr>
          </a:lstStyle>
          <a:p>
            <a:r>
              <a:rPr lang="ru-RU" smtClean="0"/>
              <a:t>Образец заголовка</a:t>
            </a:r>
            <a:endParaRPr/>
          </a:p>
        </p:txBody>
      </p:sp>
      <p:sp>
        <p:nvSpPr>
          <p:cNvPr id="3" name="Content Placeholder 2"/>
          <p:cNvSpPr>
            <a:spLocks noGrp="1"/>
          </p:cNvSpPr>
          <p:nvPr>
            <p:ph idx="1"/>
          </p:nvPr>
        </p:nvSpPr>
        <p:spPr>
          <a:xfrm>
            <a:off x="3575049" y="914400"/>
            <a:ext cx="5338763" cy="4799013"/>
          </a:xfrm>
        </p:spPr>
        <p:txBody>
          <a:bodyPr>
            <a:normAutofit/>
          </a:bodyPr>
          <a:lstStyle>
            <a:lvl1pPr>
              <a:defRPr sz="2000"/>
            </a:lvl1pPr>
            <a:lvl2pPr>
              <a:defRPr sz="1800"/>
            </a:lvl2pPr>
            <a:lvl3pPr>
              <a:defRPr sz="1600">
                <a:solidFill>
                  <a:schemeClr val="tx2"/>
                </a:solidFill>
              </a:defRPr>
            </a:lvl3pPr>
            <a:lvl4pPr>
              <a:defRPr sz="1600">
                <a:solidFill>
                  <a:schemeClr val="accent1">
                    <a:lumMod val="50000"/>
                  </a:schemeClr>
                </a:solidFill>
              </a:defRPr>
            </a:lvl4pPr>
            <a:lvl5pPr>
              <a:defRPr sz="1600">
                <a:solidFill>
                  <a:schemeClr val="accent4">
                    <a:lumMod val="50000"/>
                  </a:schemeClr>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Text Placeholder 3"/>
          <p:cNvSpPr>
            <a:spLocks noGrp="1"/>
          </p:cNvSpPr>
          <p:nvPr>
            <p:ph type="body" sz="half" idx="2"/>
          </p:nvPr>
        </p:nvSpPr>
        <p:spPr>
          <a:xfrm>
            <a:off x="215153" y="1905001"/>
            <a:ext cx="2223247" cy="4037012"/>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21341" y="6539753"/>
            <a:ext cx="1828800" cy="228600"/>
          </a:xfrm>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p:nvPr/>
        </p:nvSpPr>
        <p:spPr>
          <a:xfrm>
            <a:off x="3575304" y="914400"/>
            <a:ext cx="5340096"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algn="ctr"/>
            <a:endParaRPr dirty="0"/>
          </a:p>
        </p:txBody>
      </p:sp>
      <p:sp>
        <p:nvSpPr>
          <p:cNvPr id="3" name="Picture Placeholder 2"/>
          <p:cNvSpPr>
            <a:spLocks noGrp="1"/>
          </p:cNvSpPr>
          <p:nvPr>
            <p:ph type="pic" idx="1"/>
          </p:nvPr>
        </p:nvSpPr>
        <p:spPr>
          <a:xfrm>
            <a:off x="3895344" y="1234440"/>
            <a:ext cx="4700016" cy="416052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sp>
        <p:nvSpPr>
          <p:cNvPr id="2" name="Title 1"/>
          <p:cNvSpPr>
            <a:spLocks noGrp="1"/>
          </p:cNvSpPr>
          <p:nvPr>
            <p:ph type="title"/>
          </p:nvPr>
        </p:nvSpPr>
        <p:spPr>
          <a:xfrm>
            <a:off x="1908810" y="4828310"/>
            <a:ext cx="6780213" cy="640080"/>
          </a:xfrm>
        </p:spPr>
        <p:txBody>
          <a:bodyPr anchor="b"/>
          <a:lstStyle>
            <a:lvl1pPr algn="r">
              <a:defRPr sz="2400" b="0"/>
            </a:lvl1pPr>
          </a:lstStyle>
          <a:p>
            <a:r>
              <a:rPr lang="ru-RU" smtClean="0"/>
              <a:t>Образец заголовка</a:t>
            </a:r>
            <a:endParaRPr/>
          </a:p>
        </p:txBody>
      </p:sp>
      <p:sp>
        <p:nvSpPr>
          <p:cNvPr id="4" name="Text Placeholder 3"/>
          <p:cNvSpPr>
            <a:spLocks noGrp="1"/>
          </p:cNvSpPr>
          <p:nvPr>
            <p:ph type="body" sz="half" idx="2"/>
          </p:nvPr>
        </p:nvSpPr>
        <p:spPr>
          <a:xfrm>
            <a:off x="1908811" y="5486400"/>
            <a:ext cx="6780212" cy="640358"/>
          </a:xfrm>
        </p:spPr>
        <p:txBody>
          <a:bodyPr/>
          <a:lstStyle>
            <a:lvl1pPr marL="0" indent="0" algn="r">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p:nvPr/>
        </p:nvSpPr>
        <p:spPr>
          <a:xfrm>
            <a:off x="550863" y="685800"/>
            <a:ext cx="8138160" cy="38404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 name="Picture Placeholder 2"/>
          <p:cNvSpPr>
            <a:spLocks noGrp="1"/>
          </p:cNvSpPr>
          <p:nvPr>
            <p:ph type="pic" idx="1"/>
          </p:nvPr>
        </p:nvSpPr>
        <p:spPr>
          <a:xfrm>
            <a:off x="916623" y="1005840"/>
            <a:ext cx="7406640" cy="3200400"/>
          </a:xfrm>
          <a:solidFill>
            <a:schemeClr val="tx1"/>
          </a:solidFill>
          <a:effectLst>
            <a:innerShdw blurRad="152400">
              <a:schemeClr val="bg2">
                <a:lumMod val="25000"/>
              </a:schemeClr>
            </a:innerShdw>
            <a:softEdge rad="19050"/>
          </a:effectLst>
        </p:spPr>
        <p:txBody>
          <a:bodyPr>
            <a:normAutofit/>
          </a:bodyPr>
          <a:lstStyle>
            <a:lvl1pPr marL="0" indent="0">
              <a:buNone/>
              <a:defRPr sz="2000">
                <a:solidFill>
                  <a:schemeClr val="bg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a:spLocks/>
          </p:cNvSpPr>
          <p:nvPr/>
        </p:nvSpPr>
        <p:spPr>
          <a:xfrm>
            <a:off x="3575304" y="914400"/>
            <a:ext cx="2514600"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 name="Picture Placeholder 2"/>
          <p:cNvSpPr>
            <a:spLocks noGrp="1"/>
          </p:cNvSpPr>
          <p:nvPr>
            <p:ph type="pic" idx="1"/>
          </p:nvPr>
        </p:nvSpPr>
        <p:spPr>
          <a:xfrm>
            <a:off x="3918204" y="1257300"/>
            <a:ext cx="1828800" cy="4114800"/>
          </a:xfrm>
          <a:solidFill>
            <a:schemeClr val="bg1"/>
          </a:solidFill>
          <a:effectLst>
            <a:innerShdw blurRad="152400">
              <a:schemeClr val="bg2">
                <a:lumMod val="25000"/>
              </a:schemeClr>
            </a:innerShdw>
            <a:softEdge rad="19050"/>
          </a:effectLst>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11" name="Rectangle 10"/>
          <p:cNvSpPr>
            <a:spLocks/>
          </p:cNvSpPr>
          <p:nvPr/>
        </p:nvSpPr>
        <p:spPr>
          <a:xfrm>
            <a:off x="6400800" y="914400"/>
            <a:ext cx="2514600"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Picture Placeholder 2"/>
          <p:cNvSpPr>
            <a:spLocks noGrp="1"/>
          </p:cNvSpPr>
          <p:nvPr>
            <p:ph type="pic" idx="13"/>
          </p:nvPr>
        </p:nvSpPr>
        <p:spPr>
          <a:xfrm>
            <a:off x="6743700" y="1257300"/>
            <a:ext cx="1828800" cy="4114800"/>
          </a:xfrm>
          <a:solidFill>
            <a:schemeClr val="bg1"/>
          </a:solidFill>
          <a:effectLst>
            <a:innerShdw blurRad="152400">
              <a:schemeClr val="bg2">
                <a:lumMod val="25000"/>
              </a:schemeClr>
            </a:innerShdw>
            <a:softEdge rad="19050"/>
          </a:effectLst>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Pictures with Caption, Al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p:nvPr/>
        </p:nvSpPr>
        <p:spPr>
          <a:xfrm>
            <a:off x="3575304" y="9144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 name="Picture Placeholder 2"/>
          <p:cNvSpPr>
            <a:spLocks noGrp="1"/>
          </p:cNvSpPr>
          <p:nvPr>
            <p:ph type="pic" idx="1"/>
          </p:nvPr>
        </p:nvSpPr>
        <p:spPr>
          <a:xfrm>
            <a:off x="3895344" y="12573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13" name="Rectangle 12"/>
          <p:cNvSpPr/>
          <p:nvPr/>
        </p:nvSpPr>
        <p:spPr>
          <a:xfrm>
            <a:off x="3566160" y="34290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4" name="Picture Placeholder 2"/>
          <p:cNvSpPr>
            <a:spLocks noGrp="1"/>
          </p:cNvSpPr>
          <p:nvPr>
            <p:ph type="pic" idx="13"/>
          </p:nvPr>
        </p:nvSpPr>
        <p:spPr>
          <a:xfrm>
            <a:off x="3886200" y="37719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3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p:nvPr/>
        </p:nvSpPr>
        <p:spPr>
          <a:xfrm>
            <a:off x="3575304" y="9144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 name="Picture Placeholder 2"/>
          <p:cNvSpPr>
            <a:spLocks noGrp="1"/>
          </p:cNvSpPr>
          <p:nvPr>
            <p:ph type="pic" idx="1"/>
          </p:nvPr>
        </p:nvSpPr>
        <p:spPr>
          <a:xfrm>
            <a:off x="3895344" y="12573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9" name="Rectangle 8"/>
          <p:cNvSpPr/>
          <p:nvPr/>
        </p:nvSpPr>
        <p:spPr>
          <a:xfrm>
            <a:off x="35814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0" name="Picture Placeholder 2"/>
          <p:cNvSpPr>
            <a:spLocks noGrp="1"/>
          </p:cNvSpPr>
          <p:nvPr>
            <p:ph type="pic" idx="13"/>
          </p:nvPr>
        </p:nvSpPr>
        <p:spPr>
          <a:xfrm>
            <a:off x="3924300"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11" name="Rectangle 10"/>
          <p:cNvSpPr/>
          <p:nvPr/>
        </p:nvSpPr>
        <p:spPr>
          <a:xfrm>
            <a:off x="64008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Picture Placeholder 2"/>
          <p:cNvSpPr>
            <a:spLocks noGrp="1"/>
          </p:cNvSpPr>
          <p:nvPr>
            <p:ph type="pic" idx="14"/>
          </p:nvPr>
        </p:nvSpPr>
        <p:spPr>
          <a:xfrm>
            <a:off x="6742113"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4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9" name="Rectangle 8"/>
          <p:cNvSpPr/>
          <p:nvPr/>
        </p:nvSpPr>
        <p:spPr>
          <a:xfrm>
            <a:off x="35814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0" name="Picture Placeholder 2"/>
          <p:cNvSpPr>
            <a:spLocks noGrp="1"/>
          </p:cNvSpPr>
          <p:nvPr>
            <p:ph type="pic" idx="13"/>
          </p:nvPr>
        </p:nvSpPr>
        <p:spPr>
          <a:xfrm>
            <a:off x="3924300"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11" name="Rectangle 10"/>
          <p:cNvSpPr/>
          <p:nvPr/>
        </p:nvSpPr>
        <p:spPr>
          <a:xfrm>
            <a:off x="64008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Picture Placeholder 2"/>
          <p:cNvSpPr>
            <a:spLocks noGrp="1"/>
          </p:cNvSpPr>
          <p:nvPr>
            <p:ph type="pic" idx="14"/>
          </p:nvPr>
        </p:nvSpPr>
        <p:spPr>
          <a:xfrm>
            <a:off x="6742113"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13" name="Rectangle 12"/>
          <p:cNvSpPr/>
          <p:nvPr/>
        </p:nvSpPr>
        <p:spPr>
          <a:xfrm>
            <a:off x="3581400" y="914400"/>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4" name="Picture Placeholder 2"/>
          <p:cNvSpPr>
            <a:spLocks noGrp="1"/>
          </p:cNvSpPr>
          <p:nvPr>
            <p:ph type="pic" idx="15"/>
          </p:nvPr>
        </p:nvSpPr>
        <p:spPr>
          <a:xfrm>
            <a:off x="3924300" y="1261872"/>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
        <p:nvSpPr>
          <p:cNvPr id="15" name="Rectangle 14"/>
          <p:cNvSpPr/>
          <p:nvPr/>
        </p:nvSpPr>
        <p:spPr>
          <a:xfrm>
            <a:off x="6400800" y="914400"/>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Picture Placeholder 2"/>
          <p:cNvSpPr>
            <a:spLocks noGrp="1"/>
          </p:cNvSpPr>
          <p:nvPr>
            <p:ph type="pic" idx="16"/>
          </p:nvPr>
        </p:nvSpPr>
        <p:spPr>
          <a:xfrm>
            <a:off x="6742113" y="1261872"/>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4" y="699247"/>
            <a:ext cx="1667435" cy="5014166"/>
          </a:xfrm>
        </p:spPr>
        <p:txBody>
          <a:bodyPr vert="eaVert"/>
          <a:lstStyle/>
          <a:p>
            <a:r>
              <a:rPr lang="ru-RU" smtClean="0"/>
              <a:t>Образец заголовка</a:t>
            </a:r>
            <a:endParaRPr/>
          </a:p>
        </p:txBody>
      </p:sp>
      <p:sp>
        <p:nvSpPr>
          <p:cNvPr id="3" name="Vertical Text Placeholder 2"/>
          <p:cNvSpPr>
            <a:spLocks noGrp="1"/>
          </p:cNvSpPr>
          <p:nvPr>
            <p:ph type="body" orient="vert" idx="1"/>
          </p:nvPr>
        </p:nvSpPr>
        <p:spPr>
          <a:xfrm>
            <a:off x="457199" y="699247"/>
            <a:ext cx="6037729" cy="501416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0E0122FE-BE31-457A-9904-F787018ACFF2}" type="datetimeFigureOut">
              <a:rPr lang="ru-RU" smtClean="0"/>
              <a:t>14.02.2012</a:t>
            </a:fld>
            <a:endParaRPr lang="ru-RU" dirty="0"/>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E18F720-1D1E-4F2E-8235-F55033CC9354}" type="slidenum">
              <a:rPr lang="ru-RU" smtClean="0"/>
              <a:t>‹#›</a:t>
            </a:fld>
            <a:endParaRPr lang="ru-RU" dirty="0"/>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E0122FE-BE31-457A-9904-F787018ACFF2}" type="datetimeFigureOut">
              <a:rPr lang="ru-RU" smtClean="0"/>
              <a:t>14.02.2012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2E18F720-1D1E-4F2E-8235-F55033CC9354}" type="slidenum">
              <a:rPr lang="ru-RU" smtClean="0"/>
              <a:t>‹#›</a:t>
            </a:fld>
            <a:endParaRPr lang="ru-RU"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0E0122FE-BE31-457A-9904-F787018ACFF2}" type="datetimeFigureOut">
              <a:rPr lang="ru-RU" smtClean="0"/>
              <a:t>14.02.2012</a:t>
            </a:fld>
            <a:endParaRPr lang="ru-RU" dirty="0"/>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E18F720-1D1E-4F2E-8235-F55033CC9354}" type="slidenum">
              <a:rPr lang="ru-RU" smtClean="0"/>
              <a:t>‹#›</a:t>
            </a:fld>
            <a:endParaRPr lang="ru-RU" dirty="0"/>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E0122FE-BE31-457A-9904-F787018ACFF2}" type="datetimeFigureOut">
              <a:rPr lang="ru-RU" smtClean="0"/>
              <a:t>14.02.2012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a:xfrm>
            <a:off x="8641080" y="6514568"/>
            <a:ext cx="464288" cy="274320"/>
          </a:xfrm>
        </p:spPr>
        <p:txBody>
          <a:bodyPr/>
          <a:lstStyle>
            <a:extLst/>
          </a:lstStyle>
          <a:p>
            <a:fld id="{2E18F720-1D1E-4F2E-8235-F55033CC9354}" type="slidenum">
              <a:rPr lang="ru-RU" smtClean="0"/>
              <a:t>‹#›</a:t>
            </a:fld>
            <a:endParaRPr lang="ru-RU" dirty="0"/>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E0122FE-BE31-457A-9904-F787018ACFF2}" type="datetimeFigureOut">
              <a:rPr lang="ru-RU" smtClean="0"/>
              <a:t>14.02.2012</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a:xfrm>
            <a:off x="8641080" y="6514568"/>
            <a:ext cx="464288" cy="274320"/>
          </a:xfrm>
        </p:spPr>
        <p:txBody>
          <a:bodyPr/>
          <a:lstStyle>
            <a:extLst/>
          </a:lstStyle>
          <a:p>
            <a:fld id="{2E18F720-1D1E-4F2E-8235-F55033CC9354}" type="slidenum">
              <a:rPr lang="ru-RU" smtClean="0"/>
              <a:t>‹#›</a:t>
            </a:fld>
            <a:endParaRPr lang="ru-RU"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E0122FE-BE31-457A-9904-F787018ACFF2}" type="datetimeFigureOut">
              <a:rPr lang="ru-RU" smtClean="0"/>
              <a:t>14.02.2012</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2E18F720-1D1E-4F2E-8235-F55033CC9354}" type="slidenum">
              <a:rPr lang="ru-RU" smtClean="0"/>
              <a:t>‹#›</a:t>
            </a:fld>
            <a:endParaRPr lang="ru-RU" dirty="0"/>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E0122FE-BE31-457A-9904-F787018ACFF2}" type="datetimeFigureOut">
              <a:rPr lang="ru-RU" smtClean="0"/>
              <a:t>14.02.2012</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2E18F720-1D1E-4F2E-8235-F55033CC9354}" type="slidenum">
              <a:rPr lang="ru-RU" smtClean="0"/>
              <a:t>‹#›</a:t>
            </a:fld>
            <a:endParaRPr lang="ru-RU"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0E0122FE-BE31-457A-9904-F787018ACFF2}" type="datetimeFigureOut">
              <a:rPr lang="ru-RU" smtClean="0"/>
              <a:t>14.02.2012</a:t>
            </a:fld>
            <a:endParaRPr lang="ru-RU" dirty="0"/>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E18F720-1D1E-4F2E-8235-F55033CC9354}" type="slidenum">
              <a:rPr lang="ru-RU" smtClean="0"/>
              <a:t>‹#›</a:t>
            </a:fld>
            <a:endParaRPr lang="ru-RU" dirty="0"/>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0E0122FE-BE31-457A-9904-F787018ACFF2}" type="datetimeFigureOut">
              <a:rPr lang="ru-RU" smtClean="0"/>
              <a:t>14.02.2012</a:t>
            </a:fld>
            <a:endParaRPr lang="ru-RU" dirty="0"/>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E18F720-1D1E-4F2E-8235-F55033CC9354}" type="slidenum">
              <a:rPr lang="ru-RU" smtClean="0"/>
              <a:t>‹#›</a:t>
            </a:fld>
            <a:endParaRPr lang="ru-RU" dirty="0"/>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E0122FE-BE31-457A-9904-F787018ACFF2}" type="datetimeFigureOut">
              <a:rPr lang="ru-RU" smtClean="0"/>
              <a:t>14.02.2012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2E18F720-1D1E-4F2E-8235-F55033CC9354}" type="slidenum">
              <a:rPr lang="ru-RU" smtClean="0"/>
              <a:t>‹#›</a:t>
            </a:fld>
            <a:endParaRPr lang="ru-RU"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E0122FE-BE31-457A-9904-F787018ACFF2}" type="datetimeFigureOut">
              <a:rPr lang="ru-RU" smtClean="0"/>
              <a:t>14.02.2012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2E18F720-1D1E-4F2E-8235-F55033CC9354}"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2E18F720-1D1E-4F2E-8235-F55033CC9354}" type="slidenum">
              <a:rPr lang="ru-RU" smtClean="0"/>
              <a:t>‹#›</a:t>
            </a:fld>
            <a:endParaRPr lang="ru-RU"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dirty="0" smtClean="0"/>
              <a:t>Вставка рисунка</a:t>
            </a:r>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16" name="Slide Number Placeholder 15"/>
          <p:cNvSpPr>
            <a:spLocks noGrp="1"/>
          </p:cNvSpPr>
          <p:nvPr>
            <p:ph type="sldNum" sz="quarter" idx="11"/>
          </p:nvPr>
        </p:nvSpPr>
        <p:spPr/>
        <p:txBody>
          <a:bodyPr/>
          <a:lstStyle/>
          <a:p>
            <a:fld id="{2E18F720-1D1E-4F2E-8235-F55033CC9354}" type="slidenum">
              <a:rPr lang="ru-RU" smtClean="0"/>
              <a:t>‹#›</a:t>
            </a:fld>
            <a:endParaRPr lang="ru-RU" dirty="0"/>
          </a:p>
        </p:txBody>
      </p:sp>
      <p:sp>
        <p:nvSpPr>
          <p:cNvPr id="17" name="Footer Placeholder 16"/>
          <p:cNvSpPr>
            <a:spLocks noGrp="1"/>
          </p:cNvSpPr>
          <p:nvPr>
            <p:ph type="ftr" sz="quarter" idx="12"/>
          </p:nvPr>
        </p:nvSpPr>
        <p:spPr/>
        <p:txBody>
          <a:bodyPr/>
          <a:lstStyle/>
          <a:p>
            <a:endParaRPr lang="ru-RU"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15" name="Slide Number Placeholder 14"/>
          <p:cNvSpPr>
            <a:spLocks noGrp="1"/>
          </p:cNvSpPr>
          <p:nvPr>
            <p:ph type="sldNum" sz="quarter" idx="11"/>
          </p:nvPr>
        </p:nvSpPr>
        <p:spPr/>
        <p:txBody>
          <a:bodyPr/>
          <a:lstStyle/>
          <a:p>
            <a:fld id="{2E18F720-1D1E-4F2E-8235-F55033CC9354}" type="slidenum">
              <a:rPr lang="ru-RU" smtClean="0"/>
              <a:t>‹#›</a:t>
            </a:fld>
            <a:endParaRPr lang="ru-RU" dirty="0"/>
          </a:p>
        </p:txBody>
      </p:sp>
      <p:sp>
        <p:nvSpPr>
          <p:cNvPr id="16" name="Footer Placeholder 15"/>
          <p:cNvSpPr>
            <a:spLocks noGrp="1"/>
          </p:cNvSpPr>
          <p:nvPr>
            <p:ph type="ftr" sz="quarter" idx="12"/>
          </p:nvPr>
        </p:nvSpPr>
        <p:spPr/>
        <p:txBody>
          <a:bodyPr/>
          <a:lstStyle/>
          <a:p>
            <a:endParaRPr lang="ru-RU"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13" name="Slide Number Placeholder 12"/>
          <p:cNvSpPr>
            <a:spLocks noGrp="1"/>
          </p:cNvSpPr>
          <p:nvPr>
            <p:ph type="sldNum" sz="quarter" idx="11"/>
          </p:nvPr>
        </p:nvSpPr>
        <p:spPr/>
        <p:txBody>
          <a:bodyPr/>
          <a:lstStyle/>
          <a:p>
            <a:fld id="{2E18F720-1D1E-4F2E-8235-F55033CC9354}" type="slidenum">
              <a:rPr lang="ru-RU" smtClean="0"/>
              <a:t>‹#›</a:t>
            </a:fld>
            <a:endParaRPr lang="ru-RU" dirty="0"/>
          </a:p>
        </p:txBody>
      </p:sp>
      <p:sp>
        <p:nvSpPr>
          <p:cNvPr id="14" name="Footer Placeholder 13"/>
          <p:cNvSpPr>
            <a:spLocks noGrp="1"/>
          </p:cNvSpPr>
          <p:nvPr>
            <p:ph type="ftr" sz="quarter" idx="12"/>
          </p:nvPr>
        </p:nvSpPr>
        <p:spPr/>
        <p:txBody>
          <a:bodyPr/>
          <a:lstStyle/>
          <a:p>
            <a:endParaRPr lang="ru-RU"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9" name="Slide Number Placeholder 8"/>
          <p:cNvSpPr>
            <a:spLocks noGrp="1"/>
          </p:cNvSpPr>
          <p:nvPr>
            <p:ph type="sldNum" sz="quarter" idx="11"/>
          </p:nvPr>
        </p:nvSpPr>
        <p:spPr/>
        <p:txBody>
          <a:bodyPr/>
          <a:lstStyle/>
          <a:p>
            <a:fld id="{2E18F720-1D1E-4F2E-8235-F55033CC9354}" type="slidenum">
              <a:rPr lang="ru-RU" smtClean="0"/>
              <a:t>‹#›</a:t>
            </a:fld>
            <a:endParaRPr lang="ru-RU" dirty="0"/>
          </a:p>
        </p:txBody>
      </p:sp>
      <p:sp>
        <p:nvSpPr>
          <p:cNvPr id="10" name="Footer Placeholder 9"/>
          <p:cNvSpPr>
            <a:spLocks noGrp="1"/>
          </p:cNvSpPr>
          <p:nvPr>
            <p:ph type="ftr" sz="quarter" idx="12"/>
          </p:nvPr>
        </p:nvSpPr>
        <p:spPr/>
        <p:txBody>
          <a:bodyPr/>
          <a:lstStyle/>
          <a:p>
            <a:endParaRPr lang="ru-RU" dirty="0"/>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15" name="Slide Number Placeholder 14"/>
          <p:cNvSpPr>
            <a:spLocks noGrp="1"/>
          </p:cNvSpPr>
          <p:nvPr>
            <p:ph type="sldNum" sz="quarter" idx="11"/>
          </p:nvPr>
        </p:nvSpPr>
        <p:spPr/>
        <p:txBody>
          <a:bodyPr/>
          <a:lstStyle/>
          <a:p>
            <a:fld id="{2E18F720-1D1E-4F2E-8235-F55033CC9354}" type="slidenum">
              <a:rPr lang="ru-RU" smtClean="0"/>
              <a:t>‹#›</a:t>
            </a:fld>
            <a:endParaRPr lang="ru-RU" dirty="0"/>
          </a:p>
        </p:txBody>
      </p:sp>
      <p:sp>
        <p:nvSpPr>
          <p:cNvPr id="16" name="Footer Placeholder 15"/>
          <p:cNvSpPr>
            <a:spLocks noGrp="1"/>
          </p:cNvSpPr>
          <p:nvPr>
            <p:ph type="ftr" sz="quarter" idx="12"/>
          </p:nvPr>
        </p:nvSpPr>
        <p:spPr/>
        <p:txBody>
          <a:bodyPr/>
          <a:lstStyle/>
          <a:p>
            <a:endParaRPr lang="ru-RU"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Slide Number Placeholder 7"/>
          <p:cNvSpPr>
            <a:spLocks noGrp="1"/>
          </p:cNvSpPr>
          <p:nvPr>
            <p:ph type="sldNum" sz="quarter" idx="11"/>
          </p:nvPr>
        </p:nvSpPr>
        <p:spPr/>
        <p:txBody>
          <a:bodyPr/>
          <a:lstStyle/>
          <a:p>
            <a:fld id="{2E18F720-1D1E-4F2E-8235-F55033CC9354}" type="slidenum">
              <a:rPr lang="ru-RU" smtClean="0"/>
              <a:t>‹#›</a:t>
            </a:fld>
            <a:endParaRPr lang="ru-RU" dirty="0"/>
          </a:p>
        </p:txBody>
      </p:sp>
      <p:sp>
        <p:nvSpPr>
          <p:cNvPr id="9" name="Footer Placeholder 8"/>
          <p:cNvSpPr>
            <a:spLocks noGrp="1"/>
          </p:cNvSpPr>
          <p:nvPr>
            <p:ph type="ftr" sz="quarter" idx="12"/>
          </p:nvPr>
        </p:nvSpPr>
        <p:spPr/>
        <p:txBody>
          <a:bodyPr/>
          <a:lstStyle/>
          <a:p>
            <a:endParaRPr lang="ru-RU"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Slide Number Placeholder 5"/>
          <p:cNvSpPr>
            <a:spLocks noGrp="1"/>
          </p:cNvSpPr>
          <p:nvPr>
            <p:ph type="sldNum" sz="quarter" idx="11"/>
          </p:nvPr>
        </p:nvSpPr>
        <p:spPr/>
        <p:txBody>
          <a:bodyPr/>
          <a:lstStyle/>
          <a:p>
            <a:fld id="{2E18F720-1D1E-4F2E-8235-F55033CC9354}" type="slidenum">
              <a:rPr lang="ru-RU" smtClean="0"/>
              <a:t>‹#›</a:t>
            </a:fld>
            <a:endParaRPr lang="ru-RU" dirty="0"/>
          </a:p>
        </p:txBody>
      </p:sp>
      <p:sp>
        <p:nvSpPr>
          <p:cNvPr id="7" name="Footer Placeholder 6"/>
          <p:cNvSpPr>
            <a:spLocks noGrp="1"/>
          </p:cNvSpPr>
          <p:nvPr>
            <p:ph type="ftr" sz="quarter" idx="12"/>
          </p:nvPr>
        </p:nvSpPr>
        <p:spPr/>
        <p:txBody>
          <a:bodyPr/>
          <a:lstStyle/>
          <a:p>
            <a:endParaRPr lang="ru-RU"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16" name="Slide Number Placeholder 15"/>
          <p:cNvSpPr>
            <a:spLocks noGrp="1"/>
          </p:cNvSpPr>
          <p:nvPr>
            <p:ph type="sldNum" sz="quarter" idx="11"/>
          </p:nvPr>
        </p:nvSpPr>
        <p:spPr/>
        <p:txBody>
          <a:bodyPr/>
          <a:lstStyle/>
          <a:p>
            <a:fld id="{2E18F720-1D1E-4F2E-8235-F55033CC9354}" type="slidenum">
              <a:rPr lang="ru-RU" smtClean="0"/>
              <a:t>‹#›</a:t>
            </a:fld>
            <a:endParaRPr lang="ru-RU" dirty="0"/>
          </a:p>
        </p:txBody>
      </p:sp>
      <p:sp>
        <p:nvSpPr>
          <p:cNvPr id="17" name="Footer Placeholder 16"/>
          <p:cNvSpPr>
            <a:spLocks noGrp="1"/>
          </p:cNvSpPr>
          <p:nvPr>
            <p:ph type="ftr" sz="quarter" idx="12"/>
          </p:nvPr>
        </p:nvSpPr>
        <p:spPr/>
        <p:txBody>
          <a:bodyPr/>
          <a:lstStyle/>
          <a:p>
            <a:endParaRPr lang="ru-RU" dirty="0"/>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14" name="Slide Number Placeholder 13"/>
          <p:cNvSpPr>
            <a:spLocks noGrp="1"/>
          </p:cNvSpPr>
          <p:nvPr>
            <p:ph type="sldNum" sz="quarter" idx="11"/>
          </p:nvPr>
        </p:nvSpPr>
        <p:spPr/>
        <p:txBody>
          <a:bodyPr/>
          <a:lstStyle/>
          <a:p>
            <a:fld id="{2E18F720-1D1E-4F2E-8235-F55033CC9354}" type="slidenum">
              <a:rPr lang="ru-RU" smtClean="0"/>
              <a:t>‹#›</a:t>
            </a:fld>
            <a:endParaRPr lang="ru-RU" dirty="0"/>
          </a:p>
        </p:txBody>
      </p:sp>
      <p:sp>
        <p:nvSpPr>
          <p:cNvPr id="15" name="Footer Placeholder 14"/>
          <p:cNvSpPr>
            <a:spLocks noGrp="1"/>
          </p:cNvSpPr>
          <p:nvPr>
            <p:ph type="ftr" sz="quarter" idx="12"/>
          </p:nvPr>
        </p:nvSpPr>
        <p:spPr/>
        <p:txBody>
          <a:bodyPr/>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114550"/>
            <a:ext cx="7924800" cy="1771650"/>
          </a:xfrm>
        </p:spPr>
        <p:txBody>
          <a:bodyPr>
            <a:noAutofit/>
          </a:bodyPr>
          <a:lstStyle>
            <a:lvl1pPr algn="r">
              <a:defRPr sz="6000" cap="all" baseline="0">
                <a:solidFill>
                  <a:schemeClr val="tx1"/>
                </a:solidFill>
              </a:defRPr>
            </a:lvl1pPr>
          </a:lstStyle>
          <a:p>
            <a:r>
              <a:rPr lang="ru-RU" smtClean="0"/>
              <a:t>Образец заголовка</a:t>
            </a:r>
            <a:endParaRPr/>
          </a:p>
        </p:txBody>
      </p:sp>
      <p:sp>
        <p:nvSpPr>
          <p:cNvPr id="3" name="Subtitle 2"/>
          <p:cNvSpPr>
            <a:spLocks noGrp="1"/>
          </p:cNvSpPr>
          <p:nvPr>
            <p:ph type="subTitle" idx="1"/>
          </p:nvPr>
        </p:nvSpPr>
        <p:spPr>
          <a:xfrm>
            <a:off x="838200" y="3886200"/>
            <a:ext cx="7924800" cy="1219200"/>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7" name="TextBox 6"/>
          <p:cNvSpPr txBox="1"/>
          <p:nvPr/>
        </p:nvSpPr>
        <p:spPr>
          <a:xfrm rot="13549715">
            <a:off x="8120300" y="5774378"/>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2133600"/>
            <a:ext cx="7772400" cy="1362075"/>
          </a:xfrm>
        </p:spPr>
        <p:txBody>
          <a:bodyPr anchor="b" anchorCtr="0"/>
          <a:lstStyle>
            <a:lvl1pPr algn="r">
              <a:defRPr sz="3600" b="0" i="0" cap="all"/>
            </a:lvl1pPr>
          </a:lstStyle>
          <a:p>
            <a:r>
              <a:rPr lang="ru-RU" smtClean="0"/>
              <a:t>Образец заголовка</a:t>
            </a:r>
            <a:endParaRPr/>
          </a:p>
        </p:txBody>
      </p:sp>
      <p:sp>
        <p:nvSpPr>
          <p:cNvPr id="3" name="Text Placeholder 2"/>
          <p:cNvSpPr>
            <a:spLocks noGrp="1"/>
          </p:cNvSpPr>
          <p:nvPr>
            <p:ph type="body" idx="1"/>
          </p:nvPr>
        </p:nvSpPr>
        <p:spPr>
          <a:xfrm>
            <a:off x="722313" y="3505200"/>
            <a:ext cx="7772400" cy="901700"/>
          </a:xfrm>
        </p:spPr>
        <p:txBody>
          <a:bodyPr anchor="t" anchorCtr="0"/>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
        <p:nvSpPr>
          <p:cNvPr id="7" name="TextBox 6"/>
          <p:cNvSpPr txBox="1"/>
          <p:nvPr/>
        </p:nvSpPr>
        <p:spPr>
          <a:xfrm rot="2783796">
            <a:off x="6232" y="-270992"/>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p>
            <a:r>
              <a:rPr lang="ru-RU" smtClean="0"/>
              <a:t>Образец заголовка</a:t>
            </a:r>
            <a:endParaRPr/>
          </a:p>
        </p:txBody>
      </p:sp>
      <p:sp>
        <p:nvSpPr>
          <p:cNvPr id="3" name="Content Placeholder 2"/>
          <p:cNvSpPr>
            <a:spLocks noGrp="1"/>
          </p:cNvSpPr>
          <p:nvPr>
            <p:ph sz="half" idx="1"/>
          </p:nvPr>
        </p:nvSpPr>
        <p:spPr>
          <a:xfrm>
            <a:off x="2133600" y="1600200"/>
            <a:ext cx="3200400" cy="4525963"/>
          </a:xfrm>
        </p:spPr>
        <p:txBody>
          <a:bodyPr>
            <a:normAutofit/>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Content Placeholder 3"/>
          <p:cNvSpPr>
            <a:spLocks noGrp="1"/>
          </p:cNvSpPr>
          <p:nvPr>
            <p:ph sz="half" idx="2"/>
          </p:nvPr>
        </p:nvSpPr>
        <p:spPr>
          <a:xfrm>
            <a:off x="5486400" y="1600200"/>
            <a:ext cx="3200400" cy="4525963"/>
          </a:xfrm>
        </p:spPr>
        <p:txBody>
          <a:bodyPr>
            <a:normAutofit/>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lvl1pPr>
              <a:defRPr/>
            </a:lvl1pPr>
          </a:lstStyle>
          <a:p>
            <a:r>
              <a:rPr lang="ru-RU" smtClean="0"/>
              <a:t>Образец заголовка</a:t>
            </a:r>
            <a:endParaRPr/>
          </a:p>
        </p:txBody>
      </p:sp>
      <p:sp>
        <p:nvSpPr>
          <p:cNvPr id="3" name="Text Placeholder 2"/>
          <p:cNvSpPr>
            <a:spLocks noGrp="1"/>
          </p:cNvSpPr>
          <p:nvPr>
            <p:ph type="body" idx="1"/>
          </p:nvPr>
        </p:nvSpPr>
        <p:spPr>
          <a:xfrm>
            <a:off x="2133600" y="1515035"/>
            <a:ext cx="3200400" cy="639762"/>
          </a:xfrm>
        </p:spPr>
        <p:txBody>
          <a:bodyPr anchor="ctr" anchorCtr="0">
            <a:normAutofit/>
          </a:bodyPr>
          <a:lstStyle>
            <a:lvl1pPr marL="0" indent="0" algn="ctr">
              <a:buNone/>
              <a:defRPr sz="2000" b="0">
                <a:solidFill>
                  <a:schemeClr val="bg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133600" y="2285999"/>
            <a:ext cx="3200400" cy="38401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5" name="Text Placeholder 4"/>
          <p:cNvSpPr>
            <a:spLocks noGrp="1"/>
          </p:cNvSpPr>
          <p:nvPr>
            <p:ph type="body" sz="quarter" idx="3"/>
          </p:nvPr>
        </p:nvSpPr>
        <p:spPr>
          <a:xfrm>
            <a:off x="5486400" y="1515035"/>
            <a:ext cx="3200400" cy="639762"/>
          </a:xfrm>
        </p:spPr>
        <p:txBody>
          <a:bodyPr anchor="ctr" anchorCtr="0">
            <a:normAutofit/>
          </a:bodyPr>
          <a:lstStyle>
            <a:lvl1pPr marL="0" indent="0" algn="ctr">
              <a:buNone/>
              <a:defRPr sz="2000" b="0">
                <a:solidFill>
                  <a:schemeClr val="bg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486400" y="2285999"/>
            <a:ext cx="3200400" cy="38401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7" name="Date Placeholder 6"/>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Date Placeholder 2"/>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2E18F720-1D1E-4F2E-8235-F55033CC9354}" type="slidenum">
              <a:rPr lang="ru-RU" smtClean="0"/>
              <a:t>‹#›</a:t>
            </a:fld>
            <a:endParaRPr lang="ru-RU" dirty="0"/>
          </a:p>
        </p:txBody>
      </p:sp>
      <p:sp>
        <p:nvSpPr>
          <p:cNvPr id="5" name="TextBox 4"/>
          <p:cNvSpPr txBox="1"/>
          <p:nvPr/>
        </p:nvSpPr>
        <p:spPr>
          <a:xfrm rot="13549715">
            <a:off x="8120300" y="5774378"/>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2"/>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5153" y="273050"/>
            <a:ext cx="2680447" cy="1162050"/>
          </a:xfrm>
        </p:spPr>
        <p:txBody>
          <a:bodyPr anchor="b"/>
          <a:lstStyle>
            <a:lvl1pPr algn="l">
              <a:defRPr sz="2400" b="0"/>
            </a:lvl1pPr>
          </a:lstStyle>
          <a:p>
            <a:r>
              <a:rPr lang="ru-RU" smtClean="0"/>
              <a:t>Образец заголовка</a:t>
            </a:r>
            <a:endParaRPr/>
          </a:p>
        </p:txBody>
      </p:sp>
      <p:sp>
        <p:nvSpPr>
          <p:cNvPr id="3" name="Content Placeholder 2"/>
          <p:cNvSpPr>
            <a:spLocks noGrp="1"/>
          </p:cNvSpPr>
          <p:nvPr>
            <p:ph idx="1"/>
          </p:nvPr>
        </p:nvSpPr>
        <p:spPr>
          <a:xfrm>
            <a:off x="3575049" y="914400"/>
            <a:ext cx="5338763" cy="4799013"/>
          </a:xfrm>
        </p:spPr>
        <p:txBody>
          <a:bodyPr>
            <a:normAutofit/>
          </a:bodyPr>
          <a:lstStyle>
            <a:lvl1pPr>
              <a:defRPr sz="2000"/>
            </a:lvl1pPr>
            <a:lvl2pPr>
              <a:defRPr sz="1800"/>
            </a:lvl2pPr>
            <a:lvl3pPr>
              <a:defRPr sz="1600">
                <a:solidFill>
                  <a:schemeClr val="tx2"/>
                </a:solidFill>
              </a:defRPr>
            </a:lvl3pPr>
            <a:lvl4pPr>
              <a:defRPr sz="1600">
                <a:solidFill>
                  <a:schemeClr val="accent1">
                    <a:lumMod val="50000"/>
                  </a:schemeClr>
                </a:solidFill>
              </a:defRPr>
            </a:lvl4pPr>
            <a:lvl5pPr>
              <a:defRPr sz="1600">
                <a:solidFill>
                  <a:schemeClr val="accent4">
                    <a:lumMod val="50000"/>
                  </a:schemeClr>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Text Placeholder 3"/>
          <p:cNvSpPr>
            <a:spLocks noGrp="1"/>
          </p:cNvSpPr>
          <p:nvPr>
            <p:ph type="body" sz="half" idx="2"/>
          </p:nvPr>
        </p:nvSpPr>
        <p:spPr>
          <a:xfrm>
            <a:off x="215153" y="1905001"/>
            <a:ext cx="2223247" cy="4037012"/>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21341" y="6539753"/>
            <a:ext cx="1828800" cy="228600"/>
          </a:xfrm>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p:nvPr/>
        </p:nvSpPr>
        <p:spPr>
          <a:xfrm>
            <a:off x="3575304" y="914400"/>
            <a:ext cx="5340096"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algn="ctr"/>
            <a:endParaRPr/>
          </a:p>
        </p:txBody>
      </p:sp>
      <p:sp>
        <p:nvSpPr>
          <p:cNvPr id="3" name="Picture Placeholder 2"/>
          <p:cNvSpPr>
            <a:spLocks noGrp="1"/>
          </p:cNvSpPr>
          <p:nvPr>
            <p:ph type="pic" idx="1"/>
          </p:nvPr>
        </p:nvSpPr>
        <p:spPr>
          <a:xfrm>
            <a:off x="3895344" y="1234440"/>
            <a:ext cx="4700016" cy="416052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sp>
        <p:nvSpPr>
          <p:cNvPr id="2" name="Title 1"/>
          <p:cNvSpPr>
            <a:spLocks noGrp="1"/>
          </p:cNvSpPr>
          <p:nvPr>
            <p:ph type="title"/>
          </p:nvPr>
        </p:nvSpPr>
        <p:spPr>
          <a:xfrm>
            <a:off x="1908810" y="4828310"/>
            <a:ext cx="6780213" cy="640080"/>
          </a:xfrm>
        </p:spPr>
        <p:txBody>
          <a:bodyPr anchor="b"/>
          <a:lstStyle>
            <a:lvl1pPr algn="r">
              <a:defRPr sz="2400" b="0"/>
            </a:lvl1pPr>
          </a:lstStyle>
          <a:p>
            <a:r>
              <a:rPr lang="ru-RU" smtClean="0"/>
              <a:t>Образец заголовка</a:t>
            </a:r>
            <a:endParaRPr/>
          </a:p>
        </p:txBody>
      </p:sp>
      <p:sp>
        <p:nvSpPr>
          <p:cNvPr id="4" name="Text Placeholder 3"/>
          <p:cNvSpPr>
            <a:spLocks noGrp="1"/>
          </p:cNvSpPr>
          <p:nvPr>
            <p:ph type="body" sz="half" idx="2"/>
          </p:nvPr>
        </p:nvSpPr>
        <p:spPr>
          <a:xfrm>
            <a:off x="1908811" y="5486400"/>
            <a:ext cx="6780212" cy="640358"/>
          </a:xfrm>
        </p:spPr>
        <p:txBody>
          <a:bodyPr/>
          <a:lstStyle>
            <a:lvl1pPr marL="0" indent="0" algn="r">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p:nvPr/>
        </p:nvSpPr>
        <p:spPr>
          <a:xfrm>
            <a:off x="550863" y="685800"/>
            <a:ext cx="8138160" cy="38404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916623" y="1005840"/>
            <a:ext cx="7406640" cy="3200400"/>
          </a:xfrm>
          <a:solidFill>
            <a:schemeClr val="tx1"/>
          </a:solidFill>
          <a:effectLst>
            <a:innerShdw blurRad="152400">
              <a:schemeClr val="bg2">
                <a:lumMod val="25000"/>
              </a:schemeClr>
            </a:innerShdw>
            <a:softEdge rad="19050"/>
          </a:effectLst>
        </p:spPr>
        <p:txBody>
          <a:bodyPr>
            <a:normAutofit/>
          </a:bodyPr>
          <a:lstStyle>
            <a:lvl1pPr marL="0" indent="0">
              <a:buNone/>
              <a:defRPr sz="2000">
                <a:solidFill>
                  <a:schemeClr val="bg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a:spLocks/>
          </p:cNvSpPr>
          <p:nvPr/>
        </p:nvSpPr>
        <p:spPr>
          <a:xfrm>
            <a:off x="3575304" y="914400"/>
            <a:ext cx="2514600"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918204" y="1257300"/>
            <a:ext cx="1828800" cy="4114800"/>
          </a:xfrm>
          <a:solidFill>
            <a:schemeClr val="bg1"/>
          </a:solidFill>
          <a:effectLst>
            <a:innerShdw blurRad="152400">
              <a:schemeClr val="bg2">
                <a:lumMod val="25000"/>
              </a:schemeClr>
            </a:innerShdw>
            <a:softEdge rad="19050"/>
          </a:effectLst>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
        <p:nvSpPr>
          <p:cNvPr id="11" name="Rectangle 10"/>
          <p:cNvSpPr>
            <a:spLocks/>
          </p:cNvSpPr>
          <p:nvPr/>
        </p:nvSpPr>
        <p:spPr>
          <a:xfrm>
            <a:off x="6400800" y="914400"/>
            <a:ext cx="2514600"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3"/>
          </p:nvPr>
        </p:nvSpPr>
        <p:spPr>
          <a:xfrm>
            <a:off x="6743700" y="1257300"/>
            <a:ext cx="1828800" cy="4114800"/>
          </a:xfrm>
          <a:solidFill>
            <a:schemeClr val="bg1"/>
          </a:solidFill>
          <a:effectLst>
            <a:innerShdw blurRad="152400">
              <a:schemeClr val="bg2">
                <a:lumMod val="25000"/>
              </a:schemeClr>
            </a:innerShdw>
            <a:softEdge rad="19050"/>
          </a:effectLst>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2 Pictures with Caption, Al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p:nvPr/>
        </p:nvSpPr>
        <p:spPr>
          <a:xfrm>
            <a:off x="3575304" y="9144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895344" y="12573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
        <p:nvSpPr>
          <p:cNvPr id="13" name="Rectangle 12"/>
          <p:cNvSpPr/>
          <p:nvPr/>
        </p:nvSpPr>
        <p:spPr>
          <a:xfrm>
            <a:off x="3566160" y="34290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Picture Placeholder 2"/>
          <p:cNvSpPr>
            <a:spLocks noGrp="1"/>
          </p:cNvSpPr>
          <p:nvPr>
            <p:ph type="pic" idx="13"/>
          </p:nvPr>
        </p:nvSpPr>
        <p:spPr>
          <a:xfrm>
            <a:off x="3886200" y="37719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3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8" name="Rectangle 7"/>
          <p:cNvSpPr/>
          <p:nvPr/>
        </p:nvSpPr>
        <p:spPr>
          <a:xfrm>
            <a:off x="3575304" y="9144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895344" y="12573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
        <p:nvSpPr>
          <p:cNvPr id="9" name="Rectangle 8"/>
          <p:cNvSpPr/>
          <p:nvPr/>
        </p:nvSpPr>
        <p:spPr>
          <a:xfrm>
            <a:off x="35814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Picture Placeholder 2"/>
          <p:cNvSpPr>
            <a:spLocks noGrp="1"/>
          </p:cNvSpPr>
          <p:nvPr>
            <p:ph type="pic" idx="13"/>
          </p:nvPr>
        </p:nvSpPr>
        <p:spPr>
          <a:xfrm>
            <a:off x="3924300"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
        <p:nvSpPr>
          <p:cNvPr id="11" name="Rectangle 10"/>
          <p:cNvSpPr/>
          <p:nvPr/>
        </p:nvSpPr>
        <p:spPr>
          <a:xfrm>
            <a:off x="64008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4"/>
          </p:nvPr>
        </p:nvSpPr>
        <p:spPr>
          <a:xfrm>
            <a:off x="6742113"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ru-RU" smtClean="0"/>
              <a:t>Образец заголовка</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E18F720-1D1E-4F2E-8235-F55033CC9354}" type="slidenum">
              <a:rPr lang="ru-RU" smtClean="0"/>
              <a:t>‹#›</a:t>
            </a:fld>
            <a:endParaRPr lang="ru-RU" dirty="0"/>
          </a:p>
        </p:txBody>
      </p:sp>
      <p:sp>
        <p:nvSpPr>
          <p:cNvPr id="9" name="Rectangle 8"/>
          <p:cNvSpPr/>
          <p:nvPr/>
        </p:nvSpPr>
        <p:spPr>
          <a:xfrm>
            <a:off x="35814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Picture Placeholder 2"/>
          <p:cNvSpPr>
            <a:spLocks noGrp="1"/>
          </p:cNvSpPr>
          <p:nvPr>
            <p:ph type="pic" idx="13"/>
          </p:nvPr>
        </p:nvSpPr>
        <p:spPr>
          <a:xfrm>
            <a:off x="3924300"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
        <p:nvSpPr>
          <p:cNvPr id="11" name="Rectangle 10"/>
          <p:cNvSpPr/>
          <p:nvPr/>
        </p:nvSpPr>
        <p:spPr>
          <a:xfrm>
            <a:off x="64008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4"/>
          </p:nvPr>
        </p:nvSpPr>
        <p:spPr>
          <a:xfrm>
            <a:off x="6742113"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
        <p:nvSpPr>
          <p:cNvPr id="13" name="Rectangle 12"/>
          <p:cNvSpPr/>
          <p:nvPr/>
        </p:nvSpPr>
        <p:spPr>
          <a:xfrm>
            <a:off x="3581400" y="914400"/>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Picture Placeholder 2"/>
          <p:cNvSpPr>
            <a:spLocks noGrp="1"/>
          </p:cNvSpPr>
          <p:nvPr>
            <p:ph type="pic" idx="15"/>
          </p:nvPr>
        </p:nvSpPr>
        <p:spPr>
          <a:xfrm>
            <a:off x="3924300" y="1261872"/>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
        <p:nvSpPr>
          <p:cNvPr id="15" name="Rectangle 14"/>
          <p:cNvSpPr/>
          <p:nvPr/>
        </p:nvSpPr>
        <p:spPr>
          <a:xfrm>
            <a:off x="6400800" y="914400"/>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cture Placeholder 2"/>
          <p:cNvSpPr>
            <a:spLocks noGrp="1"/>
          </p:cNvSpPr>
          <p:nvPr>
            <p:ph type="pic" idx="16"/>
          </p:nvPr>
        </p:nvSpPr>
        <p:spPr>
          <a:xfrm>
            <a:off x="6742113" y="1261872"/>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4" y="699247"/>
            <a:ext cx="1667435" cy="5014166"/>
          </a:xfrm>
        </p:spPr>
        <p:txBody>
          <a:bodyPr vert="eaVert"/>
          <a:lstStyle/>
          <a:p>
            <a:r>
              <a:rPr lang="ru-RU" smtClean="0"/>
              <a:t>Образец заголовка</a:t>
            </a:r>
            <a:endParaRPr/>
          </a:p>
        </p:txBody>
      </p:sp>
      <p:sp>
        <p:nvSpPr>
          <p:cNvPr id="3" name="Vertical Text Placeholder 2"/>
          <p:cNvSpPr>
            <a:spLocks noGrp="1"/>
          </p:cNvSpPr>
          <p:nvPr>
            <p:ph type="body" orient="vert" idx="1"/>
          </p:nvPr>
        </p:nvSpPr>
        <p:spPr>
          <a:xfrm>
            <a:off x="457199" y="699247"/>
            <a:ext cx="6037729" cy="501416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E18F720-1D1E-4F2E-8235-F55033CC9354}" type="slidenum">
              <a:rPr lang="ru-RU" smtClean="0"/>
              <a:t>‹#›</a:t>
            </a:fld>
            <a:endParaRPr lang="ru-RU" dirty="0"/>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0E0122FE-BE31-457A-9904-F787018ACFF2}" type="datetimeFigureOut">
              <a:rPr lang="ru-RU" smtClean="0"/>
              <a:t>14.02.2012</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2E18F720-1D1E-4F2E-8235-F55033CC9354}" type="slidenum">
              <a:rPr lang="ru-RU" smtClean="0"/>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image" Target="../media/image10.pn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7.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theme" Target="../theme/theme8.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heme" Target="../theme/theme9.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E0122FE-BE31-457A-9904-F787018ACFF2}" type="datetimeFigureOut">
              <a:rPr lang="ru-RU" smtClean="0"/>
              <a:t>14.02.2012</a:t>
            </a:fld>
            <a:endParaRPr lang="ru-RU"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E18F720-1D1E-4F2E-8235-F55033CC9354}"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0E0122FE-BE31-457A-9904-F787018ACFF2}" type="datetimeFigureOut">
              <a:rPr lang="ru-RU" smtClean="0"/>
              <a:t>14.02.2012</a:t>
            </a:fld>
            <a:endParaRPr lang="ru-RU"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2E18F720-1D1E-4F2E-8235-F55033CC9354}"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274638"/>
            <a:ext cx="8153400" cy="1143000"/>
          </a:xfrm>
          <a:prstGeom prst="rect">
            <a:avLst/>
          </a:prstGeom>
        </p:spPr>
        <p:txBody>
          <a:bodyPr vert="horz" lIns="91440" tIns="45720" rIns="91440" bIns="45720" rtlCol="0" anchor="ctr">
            <a:noAutofit/>
          </a:bodyPr>
          <a:lstStyle/>
          <a:p>
            <a:r>
              <a:rPr lang="ru-RU" smtClean="0"/>
              <a:t>Образец заголовка</a:t>
            </a:r>
            <a:endParaRPr/>
          </a:p>
        </p:txBody>
      </p:sp>
      <p:sp>
        <p:nvSpPr>
          <p:cNvPr id="3" name="Text Placeholder 2"/>
          <p:cNvSpPr>
            <a:spLocks noGrp="1"/>
          </p:cNvSpPr>
          <p:nvPr>
            <p:ph type="body" idx="1"/>
          </p:nvPr>
        </p:nvSpPr>
        <p:spPr>
          <a:xfrm>
            <a:off x="2133600" y="1600200"/>
            <a:ext cx="65532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2"/>
          </p:nvPr>
        </p:nvSpPr>
        <p:spPr>
          <a:xfrm>
            <a:off x="421341" y="6539753"/>
            <a:ext cx="1828800" cy="228600"/>
          </a:xfrm>
          <a:prstGeom prst="rect">
            <a:avLst/>
          </a:prstGeom>
        </p:spPr>
        <p:txBody>
          <a:bodyPr vert="horz" lIns="0" tIns="45720" rIns="91440" bIns="45720" rtlCol="0" anchor="ctr"/>
          <a:lstStyle>
            <a:lvl1pPr algn="l">
              <a:defRPr sz="1100">
                <a:solidFill>
                  <a:schemeClr val="tx1"/>
                </a:solidFill>
              </a:defRPr>
            </a:lvl1pPr>
          </a:lstStyle>
          <a:p>
            <a:fld id="{0E0122FE-BE31-457A-9904-F787018ACFF2}" type="datetimeFigureOut">
              <a:rPr lang="ru-RU" smtClean="0"/>
              <a:t>14.02.2012</a:t>
            </a:fld>
            <a:endParaRPr lang="ru-RU" dirty="0"/>
          </a:p>
        </p:txBody>
      </p:sp>
      <p:sp>
        <p:nvSpPr>
          <p:cNvPr id="5" name="Footer Placeholder 4"/>
          <p:cNvSpPr>
            <a:spLocks noGrp="1"/>
          </p:cNvSpPr>
          <p:nvPr>
            <p:ph type="ftr" sz="quarter" idx="3"/>
          </p:nvPr>
        </p:nvSpPr>
        <p:spPr>
          <a:xfrm>
            <a:off x="4343400" y="6539753"/>
            <a:ext cx="3657600" cy="228600"/>
          </a:xfrm>
          <a:prstGeom prst="rect">
            <a:avLst/>
          </a:prstGeom>
        </p:spPr>
        <p:txBody>
          <a:bodyPr vert="horz" lIns="91440" tIns="45720" rIns="0" bIns="45720" rtlCol="0" anchor="ctr"/>
          <a:lstStyle>
            <a:lvl1pPr algn="r">
              <a:defRPr sz="1100">
                <a:solidFill>
                  <a:schemeClr val="tx1"/>
                </a:solidFill>
              </a:defRPr>
            </a:lvl1pPr>
          </a:lstStyle>
          <a:p>
            <a:endParaRPr lang="ru-RU" dirty="0"/>
          </a:p>
        </p:txBody>
      </p:sp>
      <p:sp>
        <p:nvSpPr>
          <p:cNvPr id="6" name="Slide Number Placeholder 5"/>
          <p:cNvSpPr>
            <a:spLocks noGrp="1"/>
          </p:cNvSpPr>
          <p:nvPr>
            <p:ph type="sldNum" sz="quarter" idx="4"/>
          </p:nvPr>
        </p:nvSpPr>
        <p:spPr>
          <a:xfrm>
            <a:off x="8077200" y="6539753"/>
            <a:ext cx="609600" cy="228600"/>
          </a:xfrm>
          <a:prstGeom prst="rect">
            <a:avLst/>
          </a:prstGeom>
        </p:spPr>
        <p:txBody>
          <a:bodyPr vert="horz" lIns="91440" tIns="45720" rIns="0" bIns="45720" rtlCol="0" anchor="ctr"/>
          <a:lstStyle>
            <a:lvl1pPr algn="r">
              <a:defRPr sz="1100">
                <a:solidFill>
                  <a:schemeClr val="tx1"/>
                </a:solidFill>
              </a:defRPr>
            </a:lvl1pPr>
          </a:lstStyle>
          <a:p>
            <a:fld id="{2E18F720-1D1E-4F2E-8235-F55033CC9354}"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p:titleStyle>
    <p:bodyStyle>
      <a:lvl1pPr marL="457200" indent="-457200" algn="l" defTabSz="914400" rtl="0" eaLnBrk="1" latinLnBrk="0" hangingPunct="1">
        <a:spcBef>
          <a:spcPts val="1500"/>
        </a:spcBef>
        <a:buFont typeface="Wingdings" pitchFamily="2" charset="2"/>
        <a:buChar char=""/>
        <a:defRPr sz="2000" kern="1200">
          <a:solidFill>
            <a:schemeClr val="tx1"/>
          </a:solidFill>
          <a:latin typeface="+mn-lt"/>
          <a:ea typeface="+mn-ea"/>
          <a:cs typeface="+mn-cs"/>
        </a:defRPr>
      </a:lvl1pPr>
      <a:lvl2pPr marL="914400" indent="-457200" algn="l" defTabSz="914400" rtl="0" eaLnBrk="1" latinLnBrk="0" hangingPunct="1">
        <a:spcBef>
          <a:spcPts val="1500"/>
        </a:spcBef>
        <a:buFont typeface="Century" pitchFamily="18" charset="0"/>
        <a:buChar char="…"/>
        <a:defRPr sz="1800" kern="1200">
          <a:solidFill>
            <a:schemeClr val="tx1"/>
          </a:solidFill>
          <a:latin typeface="+mn-lt"/>
          <a:ea typeface="+mn-ea"/>
          <a:cs typeface="+mn-cs"/>
        </a:defRPr>
      </a:lvl2pPr>
      <a:lvl3pPr marL="1371600" indent="-457200" algn="l" defTabSz="914400" rtl="0" eaLnBrk="1" latinLnBrk="0" hangingPunct="1">
        <a:spcBef>
          <a:spcPts val="1500"/>
        </a:spcBef>
        <a:buFont typeface="Wingdings" pitchFamily="2" charset="2"/>
        <a:buChar char=""/>
        <a:defRPr sz="1600" kern="1200">
          <a:solidFill>
            <a:schemeClr val="tx1"/>
          </a:solidFill>
          <a:latin typeface="+mn-lt"/>
          <a:ea typeface="+mn-ea"/>
          <a:cs typeface="+mn-cs"/>
        </a:defRPr>
      </a:lvl3pPr>
      <a:lvl4pPr marL="1600200" indent="-457200" algn="l" defTabSz="914400" rtl="0" eaLnBrk="1" latinLnBrk="0" hangingPunct="1">
        <a:spcBef>
          <a:spcPts val="1500"/>
        </a:spcBef>
        <a:buFont typeface="Century" pitchFamily="18" charset="0"/>
        <a:buChar char="…"/>
        <a:defRPr sz="1600" kern="1200">
          <a:solidFill>
            <a:schemeClr val="tx1"/>
          </a:solidFill>
          <a:effectLst/>
          <a:latin typeface="+mn-lt"/>
          <a:ea typeface="+mn-ea"/>
          <a:cs typeface="+mn-cs"/>
        </a:defRPr>
      </a:lvl4pPr>
      <a:lvl5pPr marL="1828800" indent="-457200" algn="l" defTabSz="914400" rtl="0" eaLnBrk="1" latinLnBrk="0" hangingPunct="1">
        <a:spcBef>
          <a:spcPts val="1500"/>
        </a:spcBef>
        <a:buFont typeface="Wingdings" pitchFamily="2" charset="2"/>
        <a:buChar char="Ï"/>
        <a:defRPr sz="1600" kern="1200">
          <a:solidFill>
            <a:schemeClr val="tx1"/>
          </a:solidFill>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dirty="0"/>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E0122FE-BE31-457A-9904-F787018ACFF2}" type="datetimeFigureOut">
              <a:rPr lang="ru-RU" smtClean="0"/>
              <a:t>14.02.2012</a:t>
            </a:fld>
            <a:endParaRPr lang="ru-RU" dirty="0"/>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2E18F720-1D1E-4F2E-8235-F55033CC9354}" type="slidenum">
              <a:rPr lang="ru-RU" smtClean="0"/>
              <a:t>‹#›</a:t>
            </a:fld>
            <a:endParaRPr lang="ru-RU" dirty="0"/>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dirty="0"/>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dirty="0"/>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dirty="0"/>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0E0122FE-BE31-457A-9904-F787018ACFF2}" type="datetimeFigureOut">
              <a:rPr lang="ru-RU" smtClean="0"/>
              <a:t>14.02.2012</a:t>
            </a:fld>
            <a:endParaRPr lang="ru-RU" dirty="0"/>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dirty="0"/>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2E18F720-1D1E-4F2E-8235-F55033CC9354}"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E0122FE-BE31-457A-9904-F787018ACFF2}" type="datetimeFigureOut">
              <a:rPr lang="ru-RU" smtClean="0"/>
              <a:t>14.02.2012</a:t>
            </a:fld>
            <a:endParaRPr lang="ru-RU"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2E18F720-1D1E-4F2E-8235-F55033CC9354}"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0E0122FE-BE31-457A-9904-F787018ACFF2}" type="datetimeFigureOut">
              <a:rPr lang="ru-RU" smtClean="0"/>
              <a:t>14.02.2012</a:t>
            </a:fld>
            <a:endParaRPr lang="ru-RU"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2E18F720-1D1E-4F2E-8235-F55033CC9354}"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274638"/>
            <a:ext cx="8153400" cy="1143000"/>
          </a:xfrm>
          <a:prstGeom prst="rect">
            <a:avLst/>
          </a:prstGeom>
        </p:spPr>
        <p:txBody>
          <a:bodyPr vert="horz" lIns="91440" tIns="45720" rIns="91440" bIns="45720" rtlCol="0" anchor="ctr">
            <a:noAutofit/>
          </a:bodyPr>
          <a:lstStyle/>
          <a:p>
            <a:r>
              <a:rPr lang="ru-RU" smtClean="0"/>
              <a:t>Образец заголовка</a:t>
            </a:r>
            <a:endParaRPr/>
          </a:p>
        </p:txBody>
      </p:sp>
      <p:sp>
        <p:nvSpPr>
          <p:cNvPr id="3" name="Text Placeholder 2"/>
          <p:cNvSpPr>
            <a:spLocks noGrp="1"/>
          </p:cNvSpPr>
          <p:nvPr>
            <p:ph type="body" idx="1"/>
          </p:nvPr>
        </p:nvSpPr>
        <p:spPr>
          <a:xfrm>
            <a:off x="2133600" y="1600200"/>
            <a:ext cx="65532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a:p>
        </p:txBody>
      </p:sp>
      <p:sp>
        <p:nvSpPr>
          <p:cNvPr id="4" name="Date Placeholder 3"/>
          <p:cNvSpPr>
            <a:spLocks noGrp="1"/>
          </p:cNvSpPr>
          <p:nvPr>
            <p:ph type="dt" sz="half" idx="2"/>
          </p:nvPr>
        </p:nvSpPr>
        <p:spPr>
          <a:xfrm>
            <a:off x="421341" y="6539753"/>
            <a:ext cx="1828800" cy="228600"/>
          </a:xfrm>
          <a:prstGeom prst="rect">
            <a:avLst/>
          </a:prstGeom>
        </p:spPr>
        <p:txBody>
          <a:bodyPr vert="horz" lIns="0" tIns="45720" rIns="91440" bIns="45720" rtlCol="0" anchor="ctr"/>
          <a:lstStyle>
            <a:lvl1pPr algn="l">
              <a:defRPr sz="1100">
                <a:solidFill>
                  <a:schemeClr val="tx1"/>
                </a:solidFill>
              </a:defRPr>
            </a:lvl1pPr>
          </a:lstStyle>
          <a:p>
            <a:fld id="{0E0122FE-BE31-457A-9904-F787018ACFF2}" type="datetimeFigureOut">
              <a:rPr lang="ru-RU" smtClean="0"/>
              <a:t>14.02.2012</a:t>
            </a:fld>
            <a:endParaRPr lang="ru-RU" dirty="0"/>
          </a:p>
        </p:txBody>
      </p:sp>
      <p:sp>
        <p:nvSpPr>
          <p:cNvPr id="5" name="Footer Placeholder 4"/>
          <p:cNvSpPr>
            <a:spLocks noGrp="1"/>
          </p:cNvSpPr>
          <p:nvPr>
            <p:ph type="ftr" sz="quarter" idx="3"/>
          </p:nvPr>
        </p:nvSpPr>
        <p:spPr>
          <a:xfrm>
            <a:off x="4343400" y="6539753"/>
            <a:ext cx="3657600" cy="228600"/>
          </a:xfrm>
          <a:prstGeom prst="rect">
            <a:avLst/>
          </a:prstGeom>
        </p:spPr>
        <p:txBody>
          <a:bodyPr vert="horz" lIns="91440" tIns="45720" rIns="0" bIns="45720" rtlCol="0" anchor="ctr"/>
          <a:lstStyle>
            <a:lvl1pPr algn="r">
              <a:defRPr sz="1100">
                <a:solidFill>
                  <a:schemeClr val="tx1"/>
                </a:solidFill>
              </a:defRPr>
            </a:lvl1pPr>
          </a:lstStyle>
          <a:p>
            <a:endParaRPr lang="ru-RU" dirty="0"/>
          </a:p>
        </p:txBody>
      </p:sp>
      <p:sp>
        <p:nvSpPr>
          <p:cNvPr id="6" name="Slide Number Placeholder 5"/>
          <p:cNvSpPr>
            <a:spLocks noGrp="1"/>
          </p:cNvSpPr>
          <p:nvPr>
            <p:ph type="sldNum" sz="quarter" idx="4"/>
          </p:nvPr>
        </p:nvSpPr>
        <p:spPr>
          <a:xfrm>
            <a:off x="8077200" y="6539753"/>
            <a:ext cx="609600" cy="228600"/>
          </a:xfrm>
          <a:prstGeom prst="rect">
            <a:avLst/>
          </a:prstGeom>
        </p:spPr>
        <p:txBody>
          <a:bodyPr vert="horz" lIns="91440" tIns="45720" rIns="0" bIns="45720" rtlCol="0" anchor="ctr"/>
          <a:lstStyle>
            <a:lvl1pPr algn="r">
              <a:defRPr sz="1100">
                <a:solidFill>
                  <a:schemeClr val="tx1"/>
                </a:solidFill>
              </a:defRPr>
            </a:lvl1pPr>
          </a:lstStyle>
          <a:p>
            <a:fld id="{2E18F720-1D1E-4F2E-8235-F55033CC9354}"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 id="2147483941" r:id="rId12"/>
    <p:sldLayoutId id="2147483942" r:id="rId13"/>
    <p:sldLayoutId id="2147483943" r:id="rId14"/>
    <p:sldLayoutId id="2147483944" r:id="rId15"/>
    <p:sldLayoutId id="2147483945" r:id="rId16"/>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p:titleStyle>
    <p:bodyStyle>
      <a:lvl1pPr marL="457200" indent="-457200" algn="l" defTabSz="914400" rtl="0" eaLnBrk="1" latinLnBrk="0" hangingPunct="1">
        <a:spcBef>
          <a:spcPts val="1500"/>
        </a:spcBef>
        <a:buFont typeface="Wingdings" pitchFamily="2" charset="2"/>
        <a:buChar char=""/>
        <a:defRPr sz="2000" kern="1200">
          <a:solidFill>
            <a:schemeClr val="tx1"/>
          </a:solidFill>
          <a:latin typeface="+mn-lt"/>
          <a:ea typeface="+mn-ea"/>
          <a:cs typeface="+mn-cs"/>
        </a:defRPr>
      </a:lvl1pPr>
      <a:lvl2pPr marL="914400" indent="-457200" algn="l" defTabSz="914400" rtl="0" eaLnBrk="1" latinLnBrk="0" hangingPunct="1">
        <a:spcBef>
          <a:spcPts val="1500"/>
        </a:spcBef>
        <a:buFont typeface="Century" pitchFamily="18" charset="0"/>
        <a:buChar char="…"/>
        <a:defRPr sz="1800" kern="1200">
          <a:solidFill>
            <a:schemeClr val="tx1"/>
          </a:solidFill>
          <a:latin typeface="+mn-lt"/>
          <a:ea typeface="+mn-ea"/>
          <a:cs typeface="+mn-cs"/>
        </a:defRPr>
      </a:lvl2pPr>
      <a:lvl3pPr marL="1371600" indent="-457200" algn="l" defTabSz="914400" rtl="0" eaLnBrk="1" latinLnBrk="0" hangingPunct="1">
        <a:spcBef>
          <a:spcPts val="1500"/>
        </a:spcBef>
        <a:buFont typeface="Wingdings" pitchFamily="2" charset="2"/>
        <a:buChar char=""/>
        <a:defRPr sz="1600" kern="1200">
          <a:solidFill>
            <a:schemeClr val="tx1"/>
          </a:solidFill>
          <a:latin typeface="+mn-lt"/>
          <a:ea typeface="+mn-ea"/>
          <a:cs typeface="+mn-cs"/>
        </a:defRPr>
      </a:lvl3pPr>
      <a:lvl4pPr marL="1600200" indent="-457200" algn="l" defTabSz="914400" rtl="0" eaLnBrk="1" latinLnBrk="0" hangingPunct="1">
        <a:spcBef>
          <a:spcPts val="1500"/>
        </a:spcBef>
        <a:buFont typeface="Century" pitchFamily="18" charset="0"/>
        <a:buChar char="…"/>
        <a:defRPr sz="1600" kern="1200">
          <a:solidFill>
            <a:schemeClr val="tx1"/>
          </a:solidFill>
          <a:effectLst/>
          <a:latin typeface="+mn-lt"/>
          <a:ea typeface="+mn-ea"/>
          <a:cs typeface="+mn-cs"/>
        </a:defRPr>
      </a:lvl4pPr>
      <a:lvl5pPr marL="1828800" indent="-457200" algn="l" defTabSz="914400" rtl="0" eaLnBrk="1" latinLnBrk="0" hangingPunct="1">
        <a:spcBef>
          <a:spcPts val="1500"/>
        </a:spcBef>
        <a:buFont typeface="Wingdings" pitchFamily="2" charset="2"/>
        <a:buChar char="Ï"/>
        <a:defRPr sz="1600" kern="1200">
          <a:solidFill>
            <a:schemeClr val="tx1"/>
          </a:solidFill>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E0122FE-BE31-457A-9904-F787018ACFF2}" type="datetimeFigureOut">
              <a:rPr lang="ru-RU" smtClean="0"/>
              <a:t>14.02.2012</a:t>
            </a:fld>
            <a:endParaRPr lang="ru-RU" dirty="0"/>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dirty="0"/>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E18F720-1D1E-4F2E-8235-F55033CC9354}"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0.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4.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340768"/>
            <a:ext cx="7772400" cy="1470025"/>
          </a:xfrm>
        </p:spPr>
        <p:txBody>
          <a:bodyPr/>
          <a:lstStyle/>
          <a:p>
            <a:r>
              <a:rPr lang="de-DE"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Die Zukunft fängt schon jetzt an!</a:t>
            </a:r>
            <a:endParaRPr lang="ru-RU"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Подзаголовок 2"/>
          <p:cNvSpPr>
            <a:spLocks noGrp="1"/>
          </p:cNvSpPr>
          <p:nvPr>
            <p:ph type="subTitle" idx="1"/>
          </p:nvPr>
        </p:nvSpPr>
        <p:spPr/>
        <p:txBody>
          <a:bodyPr/>
          <a:lstStyle/>
          <a:p>
            <a:endParaRPr lang="ru-RU" dirty="0"/>
          </a:p>
        </p:txBody>
      </p:sp>
      <p:sp>
        <p:nvSpPr>
          <p:cNvPr id="4" name="Прямоугольник 3"/>
          <p:cNvSpPr/>
          <p:nvPr/>
        </p:nvSpPr>
        <p:spPr>
          <a:xfrm>
            <a:off x="4389899" y="2967335"/>
            <a:ext cx="364202" cy="92333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endParaRPr lang="ru-RU"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extLst>
      <p:ext uri="{BB962C8B-B14F-4D97-AF65-F5344CB8AC3E}">
        <p14:creationId xmlns:p14="http://schemas.microsoft.com/office/powerpoint/2010/main" val="1614406211"/>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9144000" cy="1512168"/>
          </a:xfrm>
        </p:spPr>
        <p:txBody>
          <a:bodyPr>
            <a:normAutofit fontScale="90000"/>
          </a:bodyPr>
          <a:lstStyle/>
          <a:p>
            <a:pPr algn="ct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Snap ITC" pitchFamily="82" charset="0"/>
              </a:rPr>
              <a:t>Auf Wiedersehen!</a:t>
            </a:r>
            <a:b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Snap ITC" pitchFamily="82" charset="0"/>
              </a:rPr>
            </a:br>
            <a:endParaRPr lang="ru-RU"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Объект 2"/>
          <p:cNvSpPr>
            <a:spLocks noGrp="1"/>
          </p:cNvSpPr>
          <p:nvPr>
            <p:ph idx="1"/>
          </p:nvPr>
        </p:nvSpPr>
        <p:spPr/>
        <p:txBody>
          <a:bodyPr/>
          <a:lstStyle/>
          <a:p>
            <a:endParaRPr lang="ru-RU" dirty="0"/>
          </a:p>
        </p:txBody>
      </p:sp>
      <p:pic>
        <p:nvPicPr>
          <p:cNvPr id="2050" name="Picture 2" descr="C:\Users\маша\Desktop\mq17ne3hvz.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052736"/>
            <a:ext cx="4392488" cy="5667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45125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276872"/>
            <a:ext cx="1656183" cy="734793"/>
          </a:xfrm>
        </p:spPr>
        <p:txBody>
          <a:bodyPr/>
          <a:lstStyle/>
          <a:p>
            <a:endParaRPr lang="ru-RU" dirty="0"/>
          </a:p>
        </p:txBody>
      </p:sp>
      <p:sp>
        <p:nvSpPr>
          <p:cNvPr id="3" name="Объект 2"/>
          <p:cNvSpPr>
            <a:spLocks noGrp="1"/>
          </p:cNvSpPr>
          <p:nvPr>
            <p:ph idx="1"/>
          </p:nvPr>
        </p:nvSpPr>
        <p:spPr>
          <a:xfrm>
            <a:off x="179512" y="1124744"/>
            <a:ext cx="4629157" cy="5001419"/>
          </a:xfrm>
        </p:spPr>
        <p:txBody>
          <a:bodyPr/>
          <a:lstStyle/>
          <a:p>
            <a:endParaRPr lang="ru-RU" dirty="0"/>
          </a:p>
        </p:txBody>
      </p:sp>
      <p:sp>
        <p:nvSpPr>
          <p:cNvPr id="4" name="Текст 3"/>
          <p:cNvSpPr>
            <a:spLocks noGrp="1"/>
          </p:cNvSpPr>
          <p:nvPr>
            <p:ph type="body" sz="half" idx="2"/>
          </p:nvPr>
        </p:nvSpPr>
        <p:spPr>
          <a:xfrm>
            <a:off x="5076056" y="332656"/>
            <a:ext cx="3888432" cy="6076056"/>
          </a:xfrm>
        </p:spPr>
        <p:txBody>
          <a:bodyPr>
            <a:no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Nach dem Abschluss der 9. Klasse</a:t>
            </a:r>
            <a:r>
              <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möchte ich auf der Oberstufe der Schule weiterlernen. Besonders</a:t>
            </a:r>
            <a:r>
              <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populär sind heute folgende Berufe</a:t>
            </a:r>
            <a:r>
              <a:rPr lang="ru-RU"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Jurist, Arzt, Designer, Programmierer. Attraktiv finde</a:t>
            </a:r>
            <a:r>
              <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ich </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Sänger, Musiker, Schauspieler, Schriftsteller, Dichter und Designer. Nicht attraktiv sind</a:t>
            </a:r>
            <a:r>
              <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für mich Landwirt, Stenotypistin, Elektriker und Mechaniker.</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1026" name="Picture 2" descr="C:\Users\маша\Desktop\j0427810.287122050_st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044" y="404664"/>
            <a:ext cx="3969517" cy="295232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маша\Desktop\19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044" y="4350016"/>
            <a:ext cx="3969517" cy="2080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5064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644008" y="764704"/>
            <a:ext cx="4017085" cy="5472608"/>
          </a:xfrm>
        </p:spPr>
        <p:txBody>
          <a:bodyPr>
            <a:noAutofit/>
          </a:bodyPr>
          <a:lstStyle/>
          <a:p>
            <a:pPr marL="45720" indent="0">
              <a:buNone/>
            </a:pPr>
            <a:r>
              <a:rPr lang="en-US" sz="3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Bei der Berufswahl ist</a:t>
            </a:r>
            <a:r>
              <a:rPr lang="en-US" sz="32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 </a:t>
            </a:r>
            <a:r>
              <a:rPr lang="en-US" sz="3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für mich Mode auf einen bestimmten Beruf</a:t>
            </a:r>
            <a:r>
              <a:rPr lang="en-US" sz="32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 die </a:t>
            </a:r>
            <a:r>
              <a:rPr lang="en-US" sz="3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Möglichkeit, viel Geld zu verdienen, meine Interessen und meine</a:t>
            </a:r>
            <a:r>
              <a:rPr lang="en-US" sz="32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 </a:t>
            </a:r>
            <a:r>
              <a:rPr lang="en-US" sz="3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persönlichen Eigenschaften</a:t>
            </a:r>
            <a:r>
              <a:rPr lang="en-US" sz="32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ndalus" pitchFamily="18" charset="-78"/>
                <a:cs typeface="Andalus" pitchFamily="18" charset="-78"/>
              </a:rPr>
              <a:t>.</a:t>
            </a:r>
            <a:endParaRPr lang="ru-RU" sz="32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ndalus" pitchFamily="18" charset="-78"/>
            </a:endParaRPr>
          </a:p>
        </p:txBody>
      </p:sp>
      <p:sp>
        <p:nvSpPr>
          <p:cNvPr id="4" name="Текст 3"/>
          <p:cNvSpPr>
            <a:spLocks noGrp="1"/>
          </p:cNvSpPr>
          <p:nvPr>
            <p:ph type="body" sz="half" idx="2"/>
          </p:nvPr>
        </p:nvSpPr>
        <p:spPr/>
        <p:txBody>
          <a:bodyPr/>
          <a:lstStyle/>
          <a:p>
            <a:endParaRPr lang="ru-RU" dirty="0"/>
          </a:p>
        </p:txBody>
      </p:sp>
      <p:pic>
        <p:nvPicPr>
          <p:cNvPr id="2051" name="Picture 3" descr="C:\Users\маша\Desktop\school251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209908"/>
            <a:ext cx="4216106" cy="4034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4150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idx="2"/>
          </p:nvPr>
        </p:nvSpPr>
        <p:spPr/>
        <p:txBody>
          <a:bodyPr/>
          <a:lstStyle/>
          <a:p>
            <a:endParaRPr lang="ru-RU" dirty="0"/>
          </a:p>
        </p:txBody>
      </p:sp>
      <p:sp>
        <p:nvSpPr>
          <p:cNvPr id="3" name="Объект 2"/>
          <p:cNvSpPr>
            <a:spLocks noGrp="1"/>
          </p:cNvSpPr>
          <p:nvPr>
            <p:ph sz="half" idx="1"/>
          </p:nvPr>
        </p:nvSpPr>
        <p:spPr>
          <a:xfrm>
            <a:off x="3800224" y="836712"/>
            <a:ext cx="5338763" cy="4799013"/>
          </a:xfrm>
        </p:spPr>
        <p:txBody>
          <a:bodyPr>
            <a:normAutofit lnSpcReduction="10000"/>
          </a:bodyPr>
          <a:lstStyle/>
          <a:p>
            <a:pPr marL="0" indent="0">
              <a:buNone/>
            </a:pP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Mein Berufswunsch</a:t>
            </a:r>
            <a:r>
              <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 ist  Zahnärztin</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 </a:t>
            </a:r>
            <a:r>
              <a:rPr lang="de-DE"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Ich will den Menschen helfen</a:t>
            </a:r>
            <a:r>
              <a:rPr lang="de-DE"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 Nach dem Abitur will ich darum Medizin studieren. Das Studium dauert ziemlich lange. Mein Traum ist es, Chef</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ärztin zu werden </a:t>
            </a:r>
            <a:r>
              <a:rPr lang="de-DE"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und, die eigene Klinik zu öffnen</a:t>
            </a:r>
            <a:r>
              <a:rPr lang="de-DE"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 </a:t>
            </a:r>
            <a:r>
              <a:rPr lang="de-DE"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Ich </a:t>
            </a:r>
            <a:r>
              <a:rPr lang="de-DE"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möchte auch eine </a:t>
            </a:r>
            <a:r>
              <a:rPr lang="de-DE"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Familie </a:t>
            </a:r>
            <a:r>
              <a:rPr lang="de-DE"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rPr>
              <a:t>gründen und hoffe darauf, dass für den Beruf und meine Hobbys genug Zeit bleibt.</a:t>
            </a:r>
            <a:endParaRPr lang="de-DE"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itchFamily="34" charset="0"/>
            </a:endParaRPr>
          </a:p>
          <a:p>
            <a:pPr marL="0" indent="0">
              <a:buNone/>
            </a:pPr>
            <a:endParaRPr lang="ru-RU" dirty="0"/>
          </a:p>
        </p:txBody>
      </p:sp>
      <p:pic>
        <p:nvPicPr>
          <p:cNvPr id="3074" name="Picture 2" descr="C:\Users\маша\Desktop\12154298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80728"/>
            <a:ext cx="3549730" cy="196418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маша\Desktop\1257928581_astra_vrac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573016"/>
            <a:ext cx="3549730" cy="2514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8459260"/>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6506" y="0"/>
            <a:ext cx="6768752" cy="906193"/>
          </a:xfrm>
        </p:spPr>
        <p:txBody>
          <a:bodyPr/>
          <a:lstStyle/>
          <a:p>
            <a:pPr algn="ct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oadway" pitchFamily="82" charset="0"/>
              </a:rPr>
              <a:t>Die Bildung in Deutschland.</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Объект 2"/>
          <p:cNvSpPr>
            <a:spLocks noGrp="1"/>
          </p:cNvSpPr>
          <p:nvPr>
            <p:ph idx="1"/>
          </p:nvPr>
        </p:nvSpPr>
        <p:spPr>
          <a:xfrm>
            <a:off x="6156176" y="1916832"/>
            <a:ext cx="2079799" cy="1689051"/>
          </a:xfrm>
        </p:spPr>
        <p:txBody>
          <a:bodyPr/>
          <a:lstStyle/>
          <a:p>
            <a:pPr marL="0" indent="0">
              <a:buNone/>
            </a:pPr>
            <a:endParaRPr lang="ru-RU" dirty="0"/>
          </a:p>
        </p:txBody>
      </p:sp>
      <p:sp>
        <p:nvSpPr>
          <p:cNvPr id="4" name="Текст 3"/>
          <p:cNvSpPr>
            <a:spLocks noGrp="1"/>
          </p:cNvSpPr>
          <p:nvPr>
            <p:ph type="body" sz="half" idx="2"/>
          </p:nvPr>
        </p:nvSpPr>
        <p:spPr>
          <a:xfrm>
            <a:off x="179512" y="1340768"/>
            <a:ext cx="3672408" cy="5517232"/>
          </a:xfrm>
        </p:spPr>
        <p:txBody>
          <a:bodyPr>
            <a:noAutofit/>
          </a:bodyPr>
          <a:lstStyle/>
          <a:p>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Das duale System der Berufsausbildung sieht vor, dass </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die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Schüler ein Berufspraktikum in einem Betrieb haben und gleichzeitig  eine Berufsschule besuchen, um dort fachtheoretischen Unterricht zu bekommen. Es gibt an deutschen Schulen zwei Berufspraktika, damit die Schüler ihre Wunschberufe besser ausprobieren</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können</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und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grössere</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Auswahlmöglichkeiten haben.</a:t>
            </a:r>
            <a:endParaRPr lang="ru-RU"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098" name="Picture 2" descr="C:\Users\маша\Desktop\eco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0882" y="1700808"/>
            <a:ext cx="4596333" cy="4246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29780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12360" y="12971"/>
            <a:ext cx="1474326" cy="1083268"/>
          </a:xfrm>
        </p:spPr>
        <p:txBody>
          <a:bodyPr/>
          <a:lstStyle/>
          <a:p>
            <a:endParaRPr lang="ru-RU" dirty="0"/>
          </a:p>
        </p:txBody>
      </p:sp>
      <p:sp>
        <p:nvSpPr>
          <p:cNvPr id="3" name="Объект 2"/>
          <p:cNvSpPr>
            <a:spLocks noGrp="1"/>
          </p:cNvSpPr>
          <p:nvPr>
            <p:ph idx="1"/>
          </p:nvPr>
        </p:nvSpPr>
        <p:spPr>
          <a:xfrm>
            <a:off x="5292080" y="908720"/>
            <a:ext cx="2840443" cy="4952330"/>
          </a:xfrm>
        </p:spPr>
        <p:txBody>
          <a:bodyPr/>
          <a:lstStyle/>
          <a:p>
            <a:endParaRPr lang="ru-RU" dirty="0"/>
          </a:p>
        </p:txBody>
      </p:sp>
      <p:sp>
        <p:nvSpPr>
          <p:cNvPr id="4" name="Текст 3"/>
          <p:cNvSpPr>
            <a:spLocks noGrp="1"/>
          </p:cNvSpPr>
          <p:nvPr>
            <p:ph type="body" sz="half" idx="2"/>
          </p:nvPr>
        </p:nvSpPr>
        <p:spPr>
          <a:xfrm>
            <a:off x="467544" y="1412777"/>
            <a:ext cx="3384376" cy="4448272"/>
          </a:xfrm>
        </p:spPr>
        <p:txBody>
          <a:bodyPr>
            <a:normAutofit/>
          </a:bodyPr>
          <a:lstStyle/>
          <a:p>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Manche</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Schüler besuchen die Sekundarstufe eines Gymnasiums, ohne sich konkrete Gedanken</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über ihren</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zuk</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ü</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nftigen Beruf zu machen.                                  Statt</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berufsorientierte</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Fächer</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zu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wählen</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wählen sie</a:t>
            </a:r>
            <a:r>
              <a:rPr lang="en-US"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die </a:t>
            </a:r>
            <a:r>
              <a:rPr lang="en-US"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Fächer, die für sie leichter sind.</a:t>
            </a:r>
            <a:endParaRPr lang="ru-RU"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122" name="Picture 2" descr="C:\Users\маша\Desktop\1425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1542333"/>
            <a:ext cx="5127843"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066039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0" y="548680"/>
            <a:ext cx="4279869" cy="5414963"/>
          </a:xfrm>
        </p:spPr>
        <p:txBody>
          <a:bodyPr/>
          <a:lstStyle/>
          <a:p>
            <a:endParaRPr lang="ru-RU" dirty="0"/>
          </a:p>
        </p:txBody>
      </p:sp>
      <p:sp>
        <p:nvSpPr>
          <p:cNvPr id="4" name="Текст 3"/>
          <p:cNvSpPr>
            <a:spLocks noGrp="1"/>
          </p:cNvSpPr>
          <p:nvPr>
            <p:ph type="body" sz="half" idx="2"/>
          </p:nvPr>
        </p:nvSpPr>
        <p:spPr>
          <a:xfrm>
            <a:off x="755576" y="1340768"/>
            <a:ext cx="2842508" cy="4229099"/>
          </a:xfrm>
        </p:spPr>
        <p:txBody>
          <a:bodyPr>
            <a:normAutofit fontScale="25000" lnSpcReduction="20000"/>
          </a:bodyPr>
          <a:lstStyle/>
          <a:p>
            <a:r>
              <a:rPr lang="de-DE" sz="11200" dirty="0">
                <a:solidFill>
                  <a:srgbClr val="FFC000"/>
                </a:solidFill>
                <a:latin typeface="Matura MT Script Capitals" pitchFamily="66" charset="0"/>
              </a:rPr>
              <a:t>Damit es dem Schüler leicht war, sich den Beruf zu wählen, soll er zielstrebig und überzeugt in sich sein. Er soll sich für bestimmte Gegenstände interessieren und, den Beruf gerade in dieser Richtung zu wählen.</a:t>
            </a:r>
          </a:p>
          <a:p>
            <a:endParaRPr lang="ru-RU" dirty="0"/>
          </a:p>
        </p:txBody>
      </p:sp>
      <p:sp>
        <p:nvSpPr>
          <p:cNvPr id="2" name="Заголовок 1"/>
          <p:cNvSpPr>
            <a:spLocks noGrp="1"/>
          </p:cNvSpPr>
          <p:nvPr>
            <p:ph type="title"/>
          </p:nvPr>
        </p:nvSpPr>
        <p:spPr/>
        <p:txBody>
          <a:bodyPr/>
          <a:lstStyle/>
          <a:p>
            <a:endParaRPr lang="ru-RU" dirty="0"/>
          </a:p>
        </p:txBody>
      </p:sp>
      <p:pic>
        <p:nvPicPr>
          <p:cNvPr id="6146" name="Picture 2" descr="C:\Users\маша\Desktop\9900254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0511" y="764704"/>
            <a:ext cx="3066824" cy="5476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35744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27584" y="332656"/>
            <a:ext cx="7543800" cy="1656184"/>
          </a:xfrm>
        </p:spPr>
        <p:txBody>
          <a:bodyPr/>
          <a:lstStyle/>
          <a:p>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smtClean="0"/>
          </a:p>
        </p:txBody>
      </p:sp>
      <p:sp>
        <p:nvSpPr>
          <p:cNvPr id="2" name="Объект 1"/>
          <p:cNvSpPr>
            <a:spLocks noGrp="1"/>
          </p:cNvSpPr>
          <p:nvPr>
            <p:ph idx="1"/>
          </p:nvPr>
        </p:nvSpPr>
        <p:spPr>
          <a:xfrm>
            <a:off x="179512" y="1110977"/>
            <a:ext cx="6096000" cy="3153543"/>
          </a:xfrm>
        </p:spPr>
        <p:txBody>
          <a:bodyPr/>
          <a:lstStyle/>
          <a:p>
            <a:pPr marL="18288" indent="0">
              <a:buNone/>
            </a:pPr>
            <a:r>
              <a:rPr lang="en-US" dirty="0" smtClean="0">
                <a:solidFill>
                  <a:srgbClr val="92D050"/>
                </a:solidFill>
              </a:rPr>
              <a:t>Es gibt verschiedene Schultypen, was schon bedeutet, dass die Schulen verschiedenen Berufsorientierungen geben</a:t>
            </a:r>
            <a:r>
              <a:rPr lang="en-US" dirty="0">
                <a:solidFill>
                  <a:srgbClr val="92D050"/>
                </a:solidFill>
              </a:rPr>
              <a:t> </a:t>
            </a:r>
            <a:r>
              <a:rPr lang="en-US" dirty="0" smtClean="0">
                <a:solidFill>
                  <a:srgbClr val="92D050"/>
                </a:solidFill>
              </a:rPr>
              <a:t>können. Ausserdem gibt es in den Schulen Berufspraktika, die den Jugendlichen</a:t>
            </a:r>
            <a:r>
              <a:rPr lang="en-US" dirty="0">
                <a:solidFill>
                  <a:srgbClr val="92D050"/>
                </a:solidFill>
              </a:rPr>
              <a:t> eine </a:t>
            </a:r>
            <a:r>
              <a:rPr lang="en-US" dirty="0" smtClean="0">
                <a:solidFill>
                  <a:srgbClr val="92D050"/>
                </a:solidFill>
              </a:rPr>
              <a:t>Möglichkeit geben, seinen Beruf</a:t>
            </a:r>
            <a:r>
              <a:rPr lang="en-US" dirty="0">
                <a:solidFill>
                  <a:srgbClr val="92D050"/>
                </a:solidFill>
              </a:rPr>
              <a:t> zu </a:t>
            </a:r>
            <a:r>
              <a:rPr lang="en-US" dirty="0" smtClean="0">
                <a:solidFill>
                  <a:srgbClr val="92D050"/>
                </a:solidFill>
              </a:rPr>
              <a:t>wählen und auszuprobieren. Nach der Hauptschule kann man auch in einem Betrieb arbeiten und gleichzeitig lernen. </a:t>
            </a:r>
            <a:endParaRPr lang="ru-RU" dirty="0">
              <a:solidFill>
                <a:srgbClr val="92D050"/>
              </a:solidFill>
            </a:endParaRPr>
          </a:p>
        </p:txBody>
      </p:sp>
      <p:sp>
        <p:nvSpPr>
          <p:cNvPr id="4" name="Прямоугольник 3"/>
          <p:cNvSpPr/>
          <p:nvPr/>
        </p:nvSpPr>
        <p:spPr>
          <a:xfrm>
            <a:off x="0" y="620688"/>
            <a:ext cx="9144000" cy="523220"/>
          </a:xfrm>
          <a:prstGeom prst="rect">
            <a:avLst/>
          </a:prstGeom>
        </p:spPr>
        <p:txBody>
          <a:bodyPr wrap="square">
            <a:spAutoFit/>
          </a:bodyPr>
          <a:lstStyle/>
          <a:p>
            <a:pPr algn="ctr"/>
            <a:r>
              <a:rPr lang="de-DE" sz="2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Elephant" pitchFamily="18" charset="0"/>
              </a:rPr>
              <a:t>Verschiedene Typen der Schulen in Deutschland.</a:t>
            </a:r>
            <a:endParaRPr lang="de-DE" sz="2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Elephant" pitchFamily="18" charset="0"/>
            </a:endParaRPr>
          </a:p>
        </p:txBody>
      </p:sp>
      <p:pic>
        <p:nvPicPr>
          <p:cNvPr id="7170" name="Picture 2" descr="C:\Users\маша\Desktop\15186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3819162"/>
            <a:ext cx="4355976" cy="2877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6602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332656"/>
            <a:ext cx="9144000" cy="1052736"/>
          </a:xfrm>
        </p:spPr>
        <p:txBody>
          <a:bodyPr/>
          <a:lstStyle/>
          <a:p>
            <a:pPr algn="ctr"/>
            <a:r>
              <a:rPr lang="en-US" sz="3200" b="1" cap="none"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ritannic Bold" pitchFamily="34" charset="0"/>
              </a:rPr>
              <a:t>Haben deutsche Jungen</a:t>
            </a:r>
            <a:r>
              <a:rPr lang="en-US" sz="3200" b="1" cap="none"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ritannic Bold" pitchFamily="34" charset="0"/>
              </a:rPr>
              <a:t> und </a:t>
            </a:r>
            <a:r>
              <a:rPr lang="en-US" sz="3200" b="1" cap="none"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ritannic Bold" pitchFamily="34" charset="0"/>
              </a:rPr>
              <a:t>Mädchen gleiche</a:t>
            </a:r>
            <a:r>
              <a:rPr lang="en-US" sz="3200" b="1" cap="none"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ritannic Bold" pitchFamily="34" charset="0"/>
              </a:rPr>
              <a:t> </a:t>
            </a:r>
            <a:r>
              <a:rPr lang="en-US" sz="3200" b="1" cap="none"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ritannic Bold" pitchFamily="34" charset="0"/>
              </a:rPr>
              <a:t>Berufswünsche</a:t>
            </a:r>
            <a:r>
              <a:rPr lang="ru-RU" sz="3200" b="1" cap="none"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p>
        </p:txBody>
      </p:sp>
      <p:sp>
        <p:nvSpPr>
          <p:cNvPr id="2" name="Объект 1"/>
          <p:cNvSpPr>
            <a:spLocks noGrp="1"/>
          </p:cNvSpPr>
          <p:nvPr>
            <p:ph sz="quarter" idx="13"/>
          </p:nvPr>
        </p:nvSpPr>
        <p:spPr>
          <a:xfrm>
            <a:off x="3703552" y="1556792"/>
            <a:ext cx="5472608" cy="3312368"/>
          </a:xfrm>
        </p:spPr>
        <p:txBody>
          <a:bodyPr>
            <a:normAutofit/>
          </a:bodyPr>
          <a:lstStyle/>
          <a:p>
            <a:pPr marL="18288" indent="0">
              <a:buNone/>
            </a:pPr>
            <a:r>
              <a:rPr lang="de-DE" sz="2400" b="1" i="1"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Papyrus" pitchFamily="66" charset="0"/>
              </a:rPr>
              <a:t>Die Jungen bevorzugen die Berufe, die mit dem Sport oder von den Computern verbunden sind. Und die Mädchen wählen die Berufe, die mit den Behandlungen und vom Abgängen der Patientinnen verbunden sind, mit dem Unterrichten, mit dem Schaffen.</a:t>
            </a:r>
            <a:endParaRPr lang="ru-RU" sz="2400" b="1" i="1"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1026" name="Picture 2" descr="C:\Users\маша\Desktop\malo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335732"/>
            <a:ext cx="4014896" cy="2413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743635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7.jpeg"/></Relationships>
</file>

<file path=ppt/theme/_rels/theme4.xml.rels><?xml version="1.0" encoding="UTF-8" standalone="yes"?>
<Relationships xmlns="http://schemas.openxmlformats.org/package/2006/relationships"><Relationship Id="rId1" Type="http://schemas.openxmlformats.org/officeDocument/2006/relationships/image" Target="../media/image8.jpeg"/></Relationships>
</file>

<file path=ppt/theme/_rels/theme6.xml.rels><?xml version="1.0" encoding="UTF-8" standalone="yes"?>
<Relationships xmlns="http://schemas.openxmlformats.org/package/2006/relationships"><Relationship Id="rId1" Type="http://schemas.openxmlformats.org/officeDocument/2006/relationships/image" Target="../media/image9.jpeg"/></Relationships>
</file>

<file path=ppt/theme/_rels/them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7.jpeg"/></Relationships>
</file>

<file path=ppt/theme/theme1.xml><?xml version="1.0" encoding="utf-8"?>
<a:theme xmlns:a="http://schemas.openxmlformats.org/drawingml/2006/main" name="1_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10.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3.xml><?xml version="1.0" encoding="utf-8"?>
<a:theme xmlns:a="http://schemas.openxmlformats.org/drawingml/2006/main" name="Celebration">
  <a:themeElements>
    <a:clrScheme name="Celebration">
      <a:dk1>
        <a:srgbClr val="49345F"/>
      </a:dk1>
      <a:lt1>
        <a:srgbClr val="DDD9C3"/>
      </a:lt1>
      <a:dk2>
        <a:srgbClr val="000000"/>
      </a:dk2>
      <a:lt2>
        <a:srgbClr val="FFFFFF"/>
      </a:lt2>
      <a:accent1>
        <a:srgbClr val="310095"/>
      </a:accent1>
      <a:accent2>
        <a:srgbClr val="886286"/>
      </a:accent2>
      <a:accent3>
        <a:srgbClr val="A082F5"/>
      </a:accent3>
      <a:accent4>
        <a:srgbClr val="5061C8"/>
      </a:accent4>
      <a:accent5>
        <a:srgbClr val="00AAAA"/>
      </a:accent5>
      <a:accent6>
        <a:srgbClr val="008040"/>
      </a:accent6>
      <a:hlink>
        <a:srgbClr val="A2A2FF"/>
      </a:hlink>
      <a:folHlink>
        <a:srgbClr val="CF9BF7"/>
      </a:folHlink>
    </a:clrScheme>
    <a:fontScheme name="Celebration">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elebr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blipFill rotWithShape="1">
          <a:blip xmlns:r="http://schemas.openxmlformats.org/officeDocument/2006/relationships" r:embed="rId1">
            <a:duotone>
              <a:schemeClr val="phClr">
                <a:tint val="30000"/>
                <a:satMod val="175000"/>
              </a:schemeClr>
              <a:schemeClr val="phClr">
                <a:shade val="50000"/>
                <a:satMod val="115000"/>
              </a:schemeClr>
            </a:duotone>
          </a:blip>
          <a:tile tx="0" ty="0" sx="80000" sy="8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innerShdw blurRad="76200">
              <a:srgbClr val="000000">
                <a:alpha val="50000"/>
              </a:srgbClr>
            </a:innerShdw>
          </a:effectLst>
          <a:scene3d>
            <a:camera prst="orthographicFront">
              <a:rot lat="0" lon="0" rev="0"/>
            </a:camera>
            <a:lightRig rig="soft" dir="t">
              <a:rot lat="0" lon="0" rev="7800000"/>
            </a:lightRig>
          </a:scene3d>
          <a:sp3d>
            <a:bevelT w="63500" h="38100" prst="relaxedInset"/>
          </a:sp3d>
        </a:effectStyle>
      </a:effectStyleLst>
      <a:bgFillStyleLst>
        <a:blipFill rotWithShape="1">
          <a:blip xmlns:r="http://schemas.openxmlformats.org/officeDocument/2006/relationships" r:embed="rId2">
            <a:duotone>
              <a:schemeClr val="phClr">
                <a:tint val="80000"/>
                <a:satMod val="300000"/>
                <a:lumMod val="110000"/>
              </a:schemeClr>
              <a:schemeClr val="phClr">
                <a:shade val="50000"/>
                <a:satMod val="130000"/>
                <a:lumMod val="110000"/>
              </a:schemeClr>
            </a:duotone>
          </a:blip>
          <a:stretch/>
        </a:blipFill>
        <a:blipFill rotWithShape="1">
          <a:blip xmlns:r="http://schemas.openxmlformats.org/officeDocument/2006/relationships" r:embed="rId3">
            <a:duotone>
              <a:schemeClr val="phClr">
                <a:tint val="80000"/>
                <a:satMod val="115000"/>
              </a:schemeClr>
              <a:schemeClr val="phClr">
                <a:shade val="80000"/>
                <a:satMod val="110000"/>
              </a:schemeClr>
            </a:duotone>
          </a:blip>
          <a:stretch/>
        </a:blipFill>
        <a:blipFill rotWithShape="1">
          <a:blip xmlns:r="http://schemas.openxmlformats.org/officeDocument/2006/relationships" r:embed="rId4">
            <a:duotone>
              <a:schemeClr val="phClr">
                <a:tint val="80000"/>
                <a:satMod val="115000"/>
              </a:schemeClr>
              <a:schemeClr val="phClr">
                <a:shade val="80000"/>
                <a:satMod val="110000"/>
              </a:schemeClr>
            </a:duotone>
          </a:blip>
          <a:stretch/>
        </a:blipFill>
      </a:bgFillStyleLst>
    </a:fmtScheme>
  </a:themeElements>
  <a:objectDefaults/>
  <a:extraClrSchemeLst/>
</a:theme>
</file>

<file path=ppt/theme/theme4.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5.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6.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7.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8.xml><?xml version="1.0" encoding="utf-8"?>
<a:theme xmlns:a="http://schemas.openxmlformats.org/drawingml/2006/main" name="1_Celebration">
  <a:themeElements>
    <a:clrScheme name="Celebration">
      <a:dk1>
        <a:srgbClr val="49345F"/>
      </a:dk1>
      <a:lt1>
        <a:srgbClr val="DDD9C3"/>
      </a:lt1>
      <a:dk2>
        <a:srgbClr val="000000"/>
      </a:dk2>
      <a:lt2>
        <a:srgbClr val="FFFFFF"/>
      </a:lt2>
      <a:accent1>
        <a:srgbClr val="310095"/>
      </a:accent1>
      <a:accent2>
        <a:srgbClr val="886286"/>
      </a:accent2>
      <a:accent3>
        <a:srgbClr val="A082F5"/>
      </a:accent3>
      <a:accent4>
        <a:srgbClr val="5061C8"/>
      </a:accent4>
      <a:accent5>
        <a:srgbClr val="00AAAA"/>
      </a:accent5>
      <a:accent6>
        <a:srgbClr val="008040"/>
      </a:accent6>
      <a:hlink>
        <a:srgbClr val="A2A2FF"/>
      </a:hlink>
      <a:folHlink>
        <a:srgbClr val="CF9BF7"/>
      </a:folHlink>
    </a:clrScheme>
    <a:fontScheme name="Celebration">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elebr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blipFill rotWithShape="1">
          <a:blip xmlns:r="http://schemas.openxmlformats.org/officeDocument/2006/relationships" r:embed="rId1">
            <a:duotone>
              <a:schemeClr val="phClr">
                <a:tint val="30000"/>
                <a:satMod val="175000"/>
              </a:schemeClr>
              <a:schemeClr val="phClr">
                <a:shade val="50000"/>
                <a:satMod val="115000"/>
              </a:schemeClr>
            </a:duotone>
          </a:blip>
          <a:tile tx="0" ty="0" sx="80000" sy="8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innerShdw blurRad="76200">
              <a:srgbClr val="000000">
                <a:alpha val="50000"/>
              </a:srgbClr>
            </a:innerShdw>
          </a:effectLst>
          <a:scene3d>
            <a:camera prst="orthographicFront">
              <a:rot lat="0" lon="0" rev="0"/>
            </a:camera>
            <a:lightRig rig="soft" dir="t">
              <a:rot lat="0" lon="0" rev="7800000"/>
            </a:lightRig>
          </a:scene3d>
          <a:sp3d>
            <a:bevelT w="63500" h="38100" prst="relaxedInset"/>
          </a:sp3d>
        </a:effectStyle>
      </a:effectStyleLst>
      <a:bgFillStyleLst>
        <a:blipFill rotWithShape="1">
          <a:blip xmlns:r="http://schemas.openxmlformats.org/officeDocument/2006/relationships" r:embed="rId2">
            <a:duotone>
              <a:schemeClr val="phClr">
                <a:tint val="80000"/>
                <a:satMod val="300000"/>
                <a:lumMod val="110000"/>
              </a:schemeClr>
              <a:schemeClr val="phClr">
                <a:shade val="50000"/>
                <a:satMod val="130000"/>
                <a:lumMod val="110000"/>
              </a:schemeClr>
            </a:duotone>
          </a:blip>
          <a:stretch/>
        </a:blipFill>
        <a:blipFill rotWithShape="1">
          <a:blip xmlns:r="http://schemas.openxmlformats.org/officeDocument/2006/relationships" r:embed="rId3">
            <a:duotone>
              <a:schemeClr val="phClr">
                <a:tint val="80000"/>
                <a:satMod val="115000"/>
              </a:schemeClr>
              <a:schemeClr val="phClr">
                <a:shade val="80000"/>
                <a:satMod val="110000"/>
              </a:schemeClr>
            </a:duotone>
          </a:blip>
          <a:stretch/>
        </a:blipFill>
        <a:blipFill rotWithShape="1">
          <a:blip xmlns:r="http://schemas.openxmlformats.org/officeDocument/2006/relationships" r:embed="rId4">
            <a:duotone>
              <a:schemeClr val="phClr">
                <a:tint val="80000"/>
                <a:satMod val="115000"/>
              </a:schemeClr>
              <a:schemeClr val="phClr">
                <a:shade val="80000"/>
                <a:satMod val="110000"/>
              </a:schemeClr>
            </a:duotone>
          </a:blip>
          <a:stretch/>
        </a:blipFill>
      </a:bgFillStyleLst>
    </a:fmtScheme>
  </a:themeElements>
  <a:objectDefaults/>
  <a:extraClrSchemeLst/>
</a:theme>
</file>

<file path=ppt/theme/theme9.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212</TotalTime>
  <Words>405</Words>
  <Application>Microsoft Office PowerPoint</Application>
  <PresentationFormat>Экран (4:3)</PresentationFormat>
  <Paragraphs>15</Paragraphs>
  <Slides>10</Slides>
  <Notes>0</Notes>
  <HiddenSlides>0</HiddenSlides>
  <MMClips>0</MMClips>
  <ScaleCrop>false</ScaleCrop>
  <HeadingPairs>
    <vt:vector size="4" baseType="variant">
      <vt:variant>
        <vt:lpstr>Тема</vt:lpstr>
      </vt:variant>
      <vt:variant>
        <vt:i4>9</vt:i4>
      </vt:variant>
      <vt:variant>
        <vt:lpstr>Заголовки слайдов</vt:lpstr>
      </vt:variant>
      <vt:variant>
        <vt:i4>10</vt:i4>
      </vt:variant>
    </vt:vector>
  </HeadingPairs>
  <TitlesOfParts>
    <vt:vector size="19" baseType="lpstr">
      <vt:lpstr>1_Воздушный поток</vt:lpstr>
      <vt:lpstr>Твердый переплет</vt:lpstr>
      <vt:lpstr>Celebration</vt:lpstr>
      <vt:lpstr>Литейная</vt:lpstr>
      <vt:lpstr>Spring</vt:lpstr>
      <vt:lpstr>Базовая</vt:lpstr>
      <vt:lpstr>Горизонт</vt:lpstr>
      <vt:lpstr>1_Celebration</vt:lpstr>
      <vt:lpstr>Техническая</vt:lpstr>
      <vt:lpstr>Die Zukunft fängt schon jetzt an!</vt:lpstr>
      <vt:lpstr>Презентация PowerPoint</vt:lpstr>
      <vt:lpstr>Презентация PowerPoint</vt:lpstr>
      <vt:lpstr>Презентация PowerPoint</vt:lpstr>
      <vt:lpstr>Die Bildung in Deutschland.</vt:lpstr>
      <vt:lpstr>Презентация PowerPoint</vt:lpstr>
      <vt:lpstr>Презентация PowerPoint</vt:lpstr>
      <vt:lpstr>    </vt:lpstr>
      <vt:lpstr>Haben deutsche Jungen und Mädchen gleiche Berufswünsche?</vt:lpstr>
      <vt:lpstr>Auf Wiedersehen! </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Zukunft fängt schon jetzt an!</dc:title>
  <dc:creator>маша</dc:creator>
  <cp:lastModifiedBy>маша</cp:lastModifiedBy>
  <cp:revision>22</cp:revision>
  <dcterms:created xsi:type="dcterms:W3CDTF">2012-02-13T13:43:25Z</dcterms:created>
  <dcterms:modified xsi:type="dcterms:W3CDTF">2012-02-14T16:55:09Z</dcterms:modified>
</cp:coreProperties>
</file>