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5" r:id="rId4"/>
    <p:sldId id="297" r:id="rId5"/>
    <p:sldId id="266" r:id="rId6"/>
    <p:sldId id="267" r:id="rId7"/>
    <p:sldId id="268" r:id="rId8"/>
    <p:sldId id="269" r:id="rId9"/>
    <p:sldId id="270" r:id="rId10"/>
    <p:sldId id="271" r:id="rId11"/>
    <p:sldId id="273" r:id="rId12"/>
    <p:sldId id="272" r:id="rId13"/>
    <p:sldId id="276" r:id="rId14"/>
    <p:sldId id="274" r:id="rId15"/>
    <p:sldId id="29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varScale="1">
        <p:scale>
          <a:sx n="69" d="100"/>
          <a:sy n="69" d="100"/>
        </p:scale>
        <p:origin x="-1416" y="-36"/>
      </p:cViewPr>
      <p:guideLst>
        <p:guide orient="horz" pos="2160"/>
        <p:guide pos="2880"/>
      </p:guideLst>
    </p:cSldViewPr>
  </p:slideViewPr>
  <p:outlineViewPr>
    <p:cViewPr>
      <p:scale>
        <a:sx n="33" d="100"/>
        <a:sy n="33" d="100"/>
      </p:scale>
      <p:origin x="0" y="121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2" name="Group 3"/>
          <p:cNvGrpSpPr>
            <a:grpSpLocks/>
          </p:cNvGrpSpPr>
          <p:nvPr/>
        </p:nvGrpSpPr>
        <p:grpSpPr bwMode="auto">
          <a:xfrm>
            <a:off x="152400" y="76200"/>
            <a:ext cx="8801100" cy="6781800"/>
            <a:chOff x="96" y="48"/>
            <a:chExt cx="5544" cy="4272"/>
          </a:xfrm>
        </p:grpSpPr>
        <p:grpSp>
          <p:nvGrpSpPr>
            <p:cNvPr id="3" name="Group 4"/>
            <p:cNvGrpSpPr>
              <a:grpSpLocks/>
            </p:cNvGrpSpPr>
            <p:nvPr/>
          </p:nvGrpSpPr>
          <p:grpSpPr bwMode="auto">
            <a:xfrm>
              <a:off x="864" y="144"/>
              <a:ext cx="2664" cy="1440"/>
              <a:chOff x="864" y="144"/>
              <a:chExt cx="2664" cy="1440"/>
            </a:xfrm>
          </p:grpSpPr>
          <p:grpSp>
            <p:nvGrpSpPr>
              <p:cNvPr id="4" name="Group 5"/>
              <p:cNvGrpSpPr>
                <a:grpSpLocks/>
              </p:cNvGrpSpPr>
              <p:nvPr/>
            </p:nvGrpSpPr>
            <p:grpSpPr bwMode="auto">
              <a:xfrm>
                <a:off x="864" y="720"/>
                <a:ext cx="168" cy="192"/>
                <a:chOff x="1008" y="1584"/>
                <a:chExt cx="336" cy="384"/>
              </a:xfrm>
            </p:grpSpPr>
            <p:sp>
              <p:nvSpPr>
                <p:cNvPr id="9222" name="Rectangle 6"/>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23" name="Rectangle 7"/>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24" name="Rectangle 8"/>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25" name="Rectangle 9"/>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26" name="Rectangle 10"/>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27" name="Rectangle 11"/>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28" name="Rectangle 12"/>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29" name="Rectangle 13"/>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5" name="Group 14"/>
              <p:cNvGrpSpPr>
                <a:grpSpLocks/>
              </p:cNvGrpSpPr>
              <p:nvPr/>
            </p:nvGrpSpPr>
            <p:grpSpPr bwMode="auto">
              <a:xfrm>
                <a:off x="1200" y="1392"/>
                <a:ext cx="168" cy="192"/>
                <a:chOff x="1008" y="1584"/>
                <a:chExt cx="336" cy="384"/>
              </a:xfrm>
            </p:grpSpPr>
            <p:sp>
              <p:nvSpPr>
                <p:cNvPr id="9231" name="Rectangle 15"/>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32" name="Rectangle 16"/>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33" name="Rectangle 17"/>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34" name="Rectangle 18"/>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35" name="Rectangle 19"/>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36" name="Rectangle 20"/>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37" name="Rectangle 21"/>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38" name="Rectangle 22"/>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6" name="Group 23"/>
              <p:cNvGrpSpPr>
                <a:grpSpLocks/>
              </p:cNvGrpSpPr>
              <p:nvPr/>
            </p:nvGrpSpPr>
            <p:grpSpPr bwMode="auto">
              <a:xfrm>
                <a:off x="1824" y="144"/>
                <a:ext cx="168" cy="192"/>
                <a:chOff x="1008" y="1584"/>
                <a:chExt cx="336" cy="384"/>
              </a:xfrm>
            </p:grpSpPr>
            <p:sp>
              <p:nvSpPr>
                <p:cNvPr id="9240" name="Rectangle 24"/>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41" name="Rectangle 25"/>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42" name="Rectangle 26"/>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43" name="Rectangle 27"/>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44" name="Rectangle 28"/>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45" name="Rectangle 29"/>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46" name="Rectangle 30"/>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47" name="Rectangle 31"/>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7" name="Group 32"/>
              <p:cNvGrpSpPr>
                <a:grpSpLocks/>
              </p:cNvGrpSpPr>
              <p:nvPr/>
            </p:nvGrpSpPr>
            <p:grpSpPr bwMode="auto">
              <a:xfrm>
                <a:off x="2496" y="528"/>
                <a:ext cx="168" cy="192"/>
                <a:chOff x="1008" y="1584"/>
                <a:chExt cx="336" cy="384"/>
              </a:xfrm>
            </p:grpSpPr>
            <p:sp>
              <p:nvSpPr>
                <p:cNvPr id="9249" name="Rectangle 33"/>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50" name="Rectangle 34"/>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51" name="Rectangle 35"/>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52" name="Rectangle 36"/>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53" name="Rectangle 37"/>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54" name="Rectangle 38"/>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55" name="Rectangle 39"/>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56" name="Rectangle 40"/>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8" name="Group 41"/>
              <p:cNvGrpSpPr>
                <a:grpSpLocks/>
              </p:cNvGrpSpPr>
              <p:nvPr/>
            </p:nvGrpSpPr>
            <p:grpSpPr bwMode="auto">
              <a:xfrm>
                <a:off x="2016" y="1056"/>
                <a:ext cx="168" cy="192"/>
                <a:chOff x="1008" y="1584"/>
                <a:chExt cx="336" cy="384"/>
              </a:xfrm>
            </p:grpSpPr>
            <p:sp>
              <p:nvSpPr>
                <p:cNvPr id="9258" name="Rectangle 42"/>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59" name="Rectangle 43"/>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60" name="Rectangle 44"/>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61" name="Rectangle 45"/>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62" name="Rectangle 46"/>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63" name="Rectangle 47"/>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64" name="Rectangle 48"/>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65" name="Rectangle 49"/>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9" name="Group 50"/>
              <p:cNvGrpSpPr>
                <a:grpSpLocks/>
              </p:cNvGrpSpPr>
              <p:nvPr/>
            </p:nvGrpSpPr>
            <p:grpSpPr bwMode="auto">
              <a:xfrm>
                <a:off x="3360" y="960"/>
                <a:ext cx="168" cy="192"/>
                <a:chOff x="1008" y="1584"/>
                <a:chExt cx="336" cy="384"/>
              </a:xfrm>
            </p:grpSpPr>
            <p:sp>
              <p:nvSpPr>
                <p:cNvPr id="9267" name="Rectangle 51"/>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68" name="Rectangle 52"/>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69" name="Rectangle 53"/>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70" name="Rectangle 54"/>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71" name="Rectangle 55"/>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72" name="Rectangle 56"/>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73" name="Rectangle 57"/>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74" name="Rectangle 58"/>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0" name="Group 59"/>
              <p:cNvGrpSpPr>
                <a:grpSpLocks/>
              </p:cNvGrpSpPr>
              <p:nvPr/>
            </p:nvGrpSpPr>
            <p:grpSpPr bwMode="auto">
              <a:xfrm>
                <a:off x="2784" y="1344"/>
                <a:ext cx="168" cy="192"/>
                <a:chOff x="1008" y="1584"/>
                <a:chExt cx="336" cy="384"/>
              </a:xfrm>
            </p:grpSpPr>
            <p:sp>
              <p:nvSpPr>
                <p:cNvPr id="9276" name="Rectangle 60"/>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77" name="Rectangle 61"/>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78" name="Rectangle 62"/>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79" name="Rectangle 63"/>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80" name="Rectangle 64"/>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81" name="Rectangle 65"/>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82" name="Rectangle 66"/>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83" name="Rectangle 67"/>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grpSp>
          <p:nvGrpSpPr>
            <p:cNvPr id="11" name="Group 68"/>
            <p:cNvGrpSpPr>
              <a:grpSpLocks/>
            </p:cNvGrpSpPr>
            <p:nvPr/>
          </p:nvGrpSpPr>
          <p:grpSpPr bwMode="auto">
            <a:xfrm>
              <a:off x="240" y="1968"/>
              <a:ext cx="3288" cy="1440"/>
              <a:chOff x="240" y="144"/>
              <a:chExt cx="3288" cy="1440"/>
            </a:xfrm>
          </p:grpSpPr>
          <p:grpSp>
            <p:nvGrpSpPr>
              <p:cNvPr id="12" name="Group 69"/>
              <p:cNvGrpSpPr>
                <a:grpSpLocks/>
              </p:cNvGrpSpPr>
              <p:nvPr/>
            </p:nvGrpSpPr>
            <p:grpSpPr bwMode="auto">
              <a:xfrm>
                <a:off x="864" y="720"/>
                <a:ext cx="168" cy="192"/>
                <a:chOff x="1008" y="1584"/>
                <a:chExt cx="336" cy="384"/>
              </a:xfrm>
            </p:grpSpPr>
            <p:sp>
              <p:nvSpPr>
                <p:cNvPr id="9286" name="Rectangle 70"/>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87" name="Rectangle 71"/>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88" name="Rectangle 72"/>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89" name="Rectangle 73"/>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90" name="Rectangle 74"/>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91" name="Rectangle 75"/>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92" name="Rectangle 76"/>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93" name="Rectangle 77"/>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3" name="Group 78"/>
              <p:cNvGrpSpPr>
                <a:grpSpLocks/>
              </p:cNvGrpSpPr>
              <p:nvPr/>
            </p:nvGrpSpPr>
            <p:grpSpPr bwMode="auto">
              <a:xfrm>
                <a:off x="1200" y="1392"/>
                <a:ext cx="168" cy="192"/>
                <a:chOff x="1008" y="1584"/>
                <a:chExt cx="336" cy="384"/>
              </a:xfrm>
            </p:grpSpPr>
            <p:sp>
              <p:nvSpPr>
                <p:cNvPr id="9295" name="Rectangle 79"/>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96" name="Rectangle 80"/>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97" name="Rectangle 81"/>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98" name="Rectangle 82"/>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299" name="Rectangle 83"/>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00" name="Rectangle 84"/>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01" name="Rectangle 85"/>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02" name="Rectangle 86"/>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4" name="Group 87"/>
              <p:cNvGrpSpPr>
                <a:grpSpLocks/>
              </p:cNvGrpSpPr>
              <p:nvPr/>
            </p:nvGrpSpPr>
            <p:grpSpPr bwMode="auto">
              <a:xfrm>
                <a:off x="240" y="144"/>
                <a:ext cx="168" cy="192"/>
                <a:chOff x="1008" y="1584"/>
                <a:chExt cx="336" cy="384"/>
              </a:xfrm>
            </p:grpSpPr>
            <p:sp>
              <p:nvSpPr>
                <p:cNvPr id="9304" name="Rectangle 88"/>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05" name="Rectangle 89"/>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06" name="Rectangle 90"/>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07" name="Rectangle 91"/>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08" name="Rectangle 92"/>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09" name="Rectangle 93"/>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10" name="Rectangle 94"/>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11" name="Rectangle 95"/>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5" name="Group 96"/>
              <p:cNvGrpSpPr>
                <a:grpSpLocks/>
              </p:cNvGrpSpPr>
              <p:nvPr/>
            </p:nvGrpSpPr>
            <p:grpSpPr bwMode="auto">
              <a:xfrm>
                <a:off x="1824" y="144"/>
                <a:ext cx="168" cy="192"/>
                <a:chOff x="1008" y="1584"/>
                <a:chExt cx="336" cy="384"/>
              </a:xfrm>
            </p:grpSpPr>
            <p:sp>
              <p:nvSpPr>
                <p:cNvPr id="9313" name="Rectangle 97"/>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14" name="Rectangle 98"/>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15" name="Rectangle 99"/>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16" name="Rectangle 100"/>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17" name="Rectangle 101"/>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18" name="Rectangle 102"/>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19" name="Rectangle 103"/>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20" name="Rectangle 104"/>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6" name="Group 105"/>
              <p:cNvGrpSpPr>
                <a:grpSpLocks/>
              </p:cNvGrpSpPr>
              <p:nvPr/>
            </p:nvGrpSpPr>
            <p:grpSpPr bwMode="auto">
              <a:xfrm>
                <a:off x="2496" y="528"/>
                <a:ext cx="168" cy="192"/>
                <a:chOff x="1008" y="1584"/>
                <a:chExt cx="336" cy="384"/>
              </a:xfrm>
            </p:grpSpPr>
            <p:sp>
              <p:nvSpPr>
                <p:cNvPr id="9322" name="Rectangle 106"/>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23" name="Rectangle 107"/>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24" name="Rectangle 108"/>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25" name="Rectangle 109"/>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26" name="Rectangle 110"/>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27" name="Rectangle 111"/>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28" name="Rectangle 112"/>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29" name="Rectangle 113"/>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7" name="Group 114"/>
              <p:cNvGrpSpPr>
                <a:grpSpLocks/>
              </p:cNvGrpSpPr>
              <p:nvPr/>
            </p:nvGrpSpPr>
            <p:grpSpPr bwMode="auto">
              <a:xfrm>
                <a:off x="2016" y="1056"/>
                <a:ext cx="168" cy="192"/>
                <a:chOff x="1008" y="1584"/>
                <a:chExt cx="336" cy="384"/>
              </a:xfrm>
            </p:grpSpPr>
            <p:sp>
              <p:nvSpPr>
                <p:cNvPr id="9331" name="Rectangle 115"/>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32" name="Rectangle 116"/>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33" name="Rectangle 117"/>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34" name="Rectangle 118"/>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35" name="Rectangle 119"/>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36" name="Rectangle 120"/>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37" name="Rectangle 121"/>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38" name="Rectangle 122"/>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8" name="Group 123"/>
              <p:cNvGrpSpPr>
                <a:grpSpLocks/>
              </p:cNvGrpSpPr>
              <p:nvPr/>
            </p:nvGrpSpPr>
            <p:grpSpPr bwMode="auto">
              <a:xfrm>
                <a:off x="3360" y="960"/>
                <a:ext cx="168" cy="192"/>
                <a:chOff x="1008" y="1584"/>
                <a:chExt cx="336" cy="384"/>
              </a:xfrm>
            </p:grpSpPr>
            <p:sp>
              <p:nvSpPr>
                <p:cNvPr id="9340" name="Rectangle 124"/>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41" name="Rectangle 125"/>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42" name="Rectangle 126"/>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43" name="Rectangle 127"/>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44" name="Rectangle 128"/>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45" name="Rectangle 129"/>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46" name="Rectangle 130"/>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47" name="Rectangle 131"/>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9" name="Group 132"/>
              <p:cNvGrpSpPr>
                <a:grpSpLocks/>
              </p:cNvGrpSpPr>
              <p:nvPr/>
            </p:nvGrpSpPr>
            <p:grpSpPr bwMode="auto">
              <a:xfrm>
                <a:off x="2784" y="1344"/>
                <a:ext cx="168" cy="192"/>
                <a:chOff x="1008" y="1584"/>
                <a:chExt cx="336" cy="384"/>
              </a:xfrm>
            </p:grpSpPr>
            <p:sp>
              <p:nvSpPr>
                <p:cNvPr id="9349" name="Rectangle 133"/>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50" name="Rectangle 134"/>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51" name="Rectangle 135"/>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52" name="Rectangle 136"/>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53" name="Rectangle 137"/>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54" name="Rectangle 138"/>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55" name="Rectangle 139"/>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56" name="Rectangle 140"/>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grpSp>
          <p:nvGrpSpPr>
            <p:cNvPr id="20" name="Group 141"/>
            <p:cNvGrpSpPr>
              <a:grpSpLocks/>
            </p:cNvGrpSpPr>
            <p:nvPr/>
          </p:nvGrpSpPr>
          <p:grpSpPr bwMode="auto">
            <a:xfrm>
              <a:off x="4320" y="624"/>
              <a:ext cx="168" cy="192"/>
              <a:chOff x="1008" y="1584"/>
              <a:chExt cx="336" cy="384"/>
            </a:xfrm>
          </p:grpSpPr>
          <p:sp>
            <p:nvSpPr>
              <p:cNvPr id="9358" name="Rectangle 142"/>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59" name="Rectangle 143"/>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60" name="Rectangle 144"/>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61" name="Rectangle 145"/>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62" name="Rectangle 146"/>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63" name="Rectangle 147"/>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64" name="Rectangle 148"/>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65" name="Rectangle 149"/>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21" name="Group 150"/>
            <p:cNvGrpSpPr>
              <a:grpSpLocks/>
            </p:cNvGrpSpPr>
            <p:nvPr/>
          </p:nvGrpSpPr>
          <p:grpSpPr bwMode="auto">
            <a:xfrm>
              <a:off x="4656" y="1296"/>
              <a:ext cx="168" cy="192"/>
              <a:chOff x="1008" y="1584"/>
              <a:chExt cx="336" cy="384"/>
            </a:xfrm>
          </p:grpSpPr>
          <p:sp>
            <p:nvSpPr>
              <p:cNvPr id="9367" name="Rectangle 151"/>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68" name="Rectangle 152"/>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69" name="Rectangle 153"/>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70" name="Rectangle 154"/>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71" name="Rectangle 155"/>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72" name="Rectangle 156"/>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73" name="Rectangle 157"/>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74" name="Rectangle 158"/>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22" name="Group 159"/>
            <p:cNvGrpSpPr>
              <a:grpSpLocks/>
            </p:cNvGrpSpPr>
            <p:nvPr/>
          </p:nvGrpSpPr>
          <p:grpSpPr bwMode="auto">
            <a:xfrm>
              <a:off x="3696" y="48"/>
              <a:ext cx="168" cy="192"/>
              <a:chOff x="1008" y="1584"/>
              <a:chExt cx="336" cy="384"/>
            </a:xfrm>
          </p:grpSpPr>
          <p:sp>
            <p:nvSpPr>
              <p:cNvPr id="9376" name="Rectangle 160"/>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77" name="Rectangle 161"/>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78" name="Rectangle 162"/>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79" name="Rectangle 163"/>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80" name="Rectangle 164"/>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81" name="Rectangle 165"/>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82" name="Rectangle 166"/>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83" name="Rectangle 167"/>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23" name="Group 168"/>
            <p:cNvGrpSpPr>
              <a:grpSpLocks/>
            </p:cNvGrpSpPr>
            <p:nvPr/>
          </p:nvGrpSpPr>
          <p:grpSpPr bwMode="auto">
            <a:xfrm>
              <a:off x="5280" y="48"/>
              <a:ext cx="168" cy="192"/>
              <a:chOff x="1008" y="1584"/>
              <a:chExt cx="336" cy="384"/>
            </a:xfrm>
          </p:grpSpPr>
          <p:sp>
            <p:nvSpPr>
              <p:cNvPr id="9385" name="Rectangle 169"/>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86" name="Rectangle 170"/>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87" name="Rectangle 171"/>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88" name="Rectangle 172"/>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89" name="Rectangle 173"/>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90" name="Rectangle 174"/>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91" name="Rectangle 175"/>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92" name="Rectangle 176"/>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24" name="Group 177"/>
            <p:cNvGrpSpPr>
              <a:grpSpLocks/>
            </p:cNvGrpSpPr>
            <p:nvPr/>
          </p:nvGrpSpPr>
          <p:grpSpPr bwMode="auto">
            <a:xfrm>
              <a:off x="5472" y="960"/>
              <a:ext cx="168" cy="192"/>
              <a:chOff x="1008" y="1584"/>
              <a:chExt cx="336" cy="384"/>
            </a:xfrm>
          </p:grpSpPr>
          <p:sp>
            <p:nvSpPr>
              <p:cNvPr id="9394" name="Rectangle 178"/>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95" name="Rectangle 179"/>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96" name="Rectangle 180"/>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97" name="Rectangle 181"/>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98" name="Rectangle 182"/>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399" name="Rectangle 183"/>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00" name="Rectangle 184"/>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01" name="Rectangle 185"/>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25" name="Group 186"/>
            <p:cNvGrpSpPr>
              <a:grpSpLocks/>
            </p:cNvGrpSpPr>
            <p:nvPr/>
          </p:nvGrpSpPr>
          <p:grpSpPr bwMode="auto">
            <a:xfrm>
              <a:off x="4224" y="2400"/>
              <a:ext cx="168" cy="192"/>
              <a:chOff x="1008" y="1584"/>
              <a:chExt cx="336" cy="384"/>
            </a:xfrm>
          </p:grpSpPr>
          <p:sp>
            <p:nvSpPr>
              <p:cNvPr id="9403" name="Rectangle 187"/>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04" name="Rectangle 188"/>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05" name="Rectangle 189"/>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06" name="Rectangle 190"/>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07" name="Rectangle 191"/>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08" name="Rectangle 192"/>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09" name="Rectangle 193"/>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10" name="Rectangle 194"/>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26" name="Group 195"/>
            <p:cNvGrpSpPr>
              <a:grpSpLocks/>
            </p:cNvGrpSpPr>
            <p:nvPr/>
          </p:nvGrpSpPr>
          <p:grpSpPr bwMode="auto">
            <a:xfrm>
              <a:off x="4560" y="3072"/>
              <a:ext cx="168" cy="192"/>
              <a:chOff x="1008" y="1584"/>
              <a:chExt cx="336" cy="384"/>
            </a:xfrm>
          </p:grpSpPr>
          <p:sp>
            <p:nvSpPr>
              <p:cNvPr id="9412" name="Rectangle 196"/>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13" name="Rectangle 197"/>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14" name="Rectangle 198"/>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15" name="Rectangle 199"/>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16" name="Rectangle 200"/>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17" name="Rectangle 201"/>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18" name="Rectangle 202"/>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19" name="Rectangle 203"/>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27" name="Group 204"/>
            <p:cNvGrpSpPr>
              <a:grpSpLocks/>
            </p:cNvGrpSpPr>
            <p:nvPr/>
          </p:nvGrpSpPr>
          <p:grpSpPr bwMode="auto">
            <a:xfrm>
              <a:off x="3600" y="1824"/>
              <a:ext cx="168" cy="192"/>
              <a:chOff x="1008" y="1584"/>
              <a:chExt cx="336" cy="384"/>
            </a:xfrm>
          </p:grpSpPr>
          <p:sp>
            <p:nvSpPr>
              <p:cNvPr id="9421" name="Rectangle 205"/>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22" name="Rectangle 206"/>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23" name="Rectangle 207"/>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24" name="Rectangle 208"/>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25" name="Rectangle 209"/>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26" name="Rectangle 210"/>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27" name="Rectangle 211"/>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28" name="Rectangle 212"/>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28" name="Group 213"/>
            <p:cNvGrpSpPr>
              <a:grpSpLocks/>
            </p:cNvGrpSpPr>
            <p:nvPr/>
          </p:nvGrpSpPr>
          <p:grpSpPr bwMode="auto">
            <a:xfrm>
              <a:off x="5184" y="1824"/>
              <a:ext cx="168" cy="192"/>
              <a:chOff x="1008" y="1584"/>
              <a:chExt cx="336" cy="384"/>
            </a:xfrm>
          </p:grpSpPr>
          <p:sp>
            <p:nvSpPr>
              <p:cNvPr id="9430" name="Rectangle 214"/>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31" name="Rectangle 215"/>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32" name="Rectangle 216"/>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33" name="Rectangle 217"/>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34" name="Rectangle 218"/>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35" name="Rectangle 219"/>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36" name="Rectangle 220"/>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37" name="Rectangle 221"/>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29" name="Group 222"/>
            <p:cNvGrpSpPr>
              <a:grpSpLocks/>
            </p:cNvGrpSpPr>
            <p:nvPr/>
          </p:nvGrpSpPr>
          <p:grpSpPr bwMode="auto">
            <a:xfrm>
              <a:off x="5376" y="2736"/>
              <a:ext cx="168" cy="192"/>
              <a:chOff x="1008" y="1584"/>
              <a:chExt cx="336" cy="384"/>
            </a:xfrm>
          </p:grpSpPr>
          <p:sp>
            <p:nvSpPr>
              <p:cNvPr id="9439" name="Rectangle 223"/>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40" name="Rectangle 224"/>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41" name="Rectangle 225"/>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42" name="Rectangle 226"/>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43" name="Rectangle 227"/>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44" name="Rectangle 228"/>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45" name="Rectangle 229"/>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46" name="Rectangle 230"/>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30" name="Group 231"/>
            <p:cNvGrpSpPr>
              <a:grpSpLocks/>
            </p:cNvGrpSpPr>
            <p:nvPr/>
          </p:nvGrpSpPr>
          <p:grpSpPr bwMode="auto">
            <a:xfrm>
              <a:off x="3816" y="3840"/>
              <a:ext cx="168" cy="192"/>
              <a:chOff x="1008" y="1584"/>
              <a:chExt cx="336" cy="384"/>
            </a:xfrm>
          </p:grpSpPr>
          <p:sp>
            <p:nvSpPr>
              <p:cNvPr id="9448" name="Rectangle 232"/>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49" name="Rectangle 233"/>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50" name="Rectangle 234"/>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51" name="Rectangle 235"/>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52" name="Rectangle 236"/>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53" name="Rectangle 237"/>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54" name="Rectangle 238"/>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55" name="Rectangle 239"/>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31" name="Group 240"/>
            <p:cNvGrpSpPr>
              <a:grpSpLocks/>
            </p:cNvGrpSpPr>
            <p:nvPr/>
          </p:nvGrpSpPr>
          <p:grpSpPr bwMode="auto">
            <a:xfrm>
              <a:off x="5400" y="3840"/>
              <a:ext cx="168" cy="192"/>
              <a:chOff x="1008" y="1584"/>
              <a:chExt cx="336" cy="384"/>
            </a:xfrm>
          </p:grpSpPr>
          <p:sp>
            <p:nvSpPr>
              <p:cNvPr id="9457" name="Rectangle 241"/>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58" name="Rectangle 242"/>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59" name="Rectangle 243"/>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60" name="Rectangle 244"/>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61" name="Rectangle 245"/>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62" name="Rectangle 246"/>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63" name="Rectangle 247"/>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64" name="Rectangle 248"/>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9216" name="Group 249"/>
            <p:cNvGrpSpPr>
              <a:grpSpLocks/>
            </p:cNvGrpSpPr>
            <p:nvPr/>
          </p:nvGrpSpPr>
          <p:grpSpPr bwMode="auto">
            <a:xfrm>
              <a:off x="96" y="3744"/>
              <a:ext cx="168" cy="192"/>
              <a:chOff x="1008" y="1584"/>
              <a:chExt cx="336" cy="384"/>
            </a:xfrm>
          </p:grpSpPr>
          <p:sp>
            <p:nvSpPr>
              <p:cNvPr id="9466" name="Rectangle 250"/>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67" name="Rectangle 251"/>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68" name="Rectangle 252"/>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69" name="Rectangle 253"/>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70" name="Rectangle 254"/>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71" name="Rectangle 255"/>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72" name="Rectangle 256"/>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73" name="Rectangle 257"/>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9217" name="Group 258"/>
            <p:cNvGrpSpPr>
              <a:grpSpLocks/>
            </p:cNvGrpSpPr>
            <p:nvPr/>
          </p:nvGrpSpPr>
          <p:grpSpPr bwMode="auto">
            <a:xfrm>
              <a:off x="1680" y="3744"/>
              <a:ext cx="168" cy="192"/>
              <a:chOff x="1008" y="1584"/>
              <a:chExt cx="336" cy="384"/>
            </a:xfrm>
          </p:grpSpPr>
          <p:sp>
            <p:nvSpPr>
              <p:cNvPr id="9475" name="Rectangle 259"/>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76" name="Rectangle 260"/>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77" name="Rectangle 261"/>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78" name="Rectangle 262"/>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79" name="Rectangle 263"/>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80" name="Rectangle 264"/>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81" name="Rectangle 265"/>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82" name="Rectangle 266"/>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9218" name="Group 267"/>
            <p:cNvGrpSpPr>
              <a:grpSpLocks/>
            </p:cNvGrpSpPr>
            <p:nvPr/>
          </p:nvGrpSpPr>
          <p:grpSpPr bwMode="auto">
            <a:xfrm>
              <a:off x="2352" y="4128"/>
              <a:ext cx="168" cy="192"/>
              <a:chOff x="1008" y="1584"/>
              <a:chExt cx="336" cy="384"/>
            </a:xfrm>
          </p:grpSpPr>
          <p:sp>
            <p:nvSpPr>
              <p:cNvPr id="9484" name="Rectangle 268"/>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85" name="Rectangle 269"/>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86" name="Rectangle 270"/>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87" name="Rectangle 271"/>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88" name="Rectangle 272"/>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89" name="Rectangle 273"/>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90" name="Rectangle 274"/>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9491" name="Rectangle 275"/>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sp>
        <p:nvSpPr>
          <p:cNvPr id="9496" name="Rectangle 280"/>
          <p:cNvSpPr>
            <a:spLocks noChangeArrowheads="1"/>
          </p:cNvSpPr>
          <p:nvPr/>
        </p:nvSpPr>
        <p:spPr bwMode="invGray">
          <a:xfrm rot="5400000">
            <a:off x="265113" y="2779713"/>
            <a:ext cx="152400" cy="76200"/>
          </a:xfrm>
          <a:prstGeom prst="rect">
            <a:avLst/>
          </a:prstGeom>
          <a:solidFill>
            <a:schemeClr val="accent1"/>
          </a:solidFill>
          <a:ln w="9525">
            <a:noFill/>
            <a:miter lim="800000"/>
            <a:headEnd/>
            <a:tailEnd/>
          </a:ln>
          <a:effectLst/>
        </p:spPr>
        <p:txBody>
          <a:bodyPr wrap="none" anchor="ctr"/>
          <a:lstStyle/>
          <a:p>
            <a:endParaRPr lang="ru-RU"/>
          </a:p>
        </p:txBody>
      </p:sp>
      <p:sp>
        <p:nvSpPr>
          <p:cNvPr id="9498" name="Rectangle 282"/>
          <p:cNvSpPr>
            <a:spLocks noChangeArrowheads="1"/>
          </p:cNvSpPr>
          <p:nvPr/>
        </p:nvSpPr>
        <p:spPr bwMode="invGray">
          <a:xfrm rot="5400000">
            <a:off x="455613" y="2665413"/>
            <a:ext cx="76200" cy="228600"/>
          </a:xfrm>
          <a:prstGeom prst="rect">
            <a:avLst/>
          </a:prstGeom>
          <a:solidFill>
            <a:schemeClr val="accent1"/>
          </a:solidFill>
          <a:ln w="9525">
            <a:noFill/>
            <a:miter lim="800000"/>
            <a:headEnd/>
            <a:tailEnd/>
          </a:ln>
          <a:effectLst/>
        </p:spPr>
        <p:txBody>
          <a:bodyPr wrap="none" anchor="ctr"/>
          <a:lstStyle/>
          <a:p>
            <a:endParaRPr lang="ru-RU"/>
          </a:p>
        </p:txBody>
      </p:sp>
      <p:sp>
        <p:nvSpPr>
          <p:cNvPr id="9499" name="Rectangle 283"/>
          <p:cNvSpPr>
            <a:spLocks noChangeArrowheads="1"/>
          </p:cNvSpPr>
          <p:nvPr/>
        </p:nvSpPr>
        <p:spPr bwMode="invGray">
          <a:xfrm rot="5400000">
            <a:off x="303213" y="2894013"/>
            <a:ext cx="76200" cy="381000"/>
          </a:xfrm>
          <a:prstGeom prst="rect">
            <a:avLst/>
          </a:prstGeom>
          <a:solidFill>
            <a:schemeClr val="accent1"/>
          </a:solidFill>
          <a:ln w="9525">
            <a:noFill/>
            <a:miter lim="800000"/>
            <a:headEnd/>
            <a:tailEnd/>
          </a:ln>
          <a:effectLst/>
        </p:spPr>
        <p:txBody>
          <a:bodyPr wrap="none" anchor="ctr"/>
          <a:lstStyle/>
          <a:p>
            <a:endParaRPr lang="ru-RU"/>
          </a:p>
        </p:txBody>
      </p:sp>
      <p:sp>
        <p:nvSpPr>
          <p:cNvPr id="9500" name="Rectangle 284"/>
          <p:cNvSpPr>
            <a:spLocks noChangeArrowheads="1"/>
          </p:cNvSpPr>
          <p:nvPr/>
        </p:nvSpPr>
        <p:spPr bwMode="invGray">
          <a:xfrm rot="5400000">
            <a:off x="-39687" y="2779713"/>
            <a:ext cx="457200" cy="76200"/>
          </a:xfrm>
          <a:prstGeom prst="rect">
            <a:avLst/>
          </a:prstGeom>
          <a:solidFill>
            <a:schemeClr val="accent1"/>
          </a:solidFill>
          <a:ln w="9525">
            <a:noFill/>
            <a:miter lim="800000"/>
            <a:headEnd/>
            <a:tailEnd/>
          </a:ln>
          <a:effectLst/>
        </p:spPr>
        <p:txBody>
          <a:bodyPr wrap="none" anchor="ctr"/>
          <a:lstStyle/>
          <a:p>
            <a:endParaRPr lang="ru-RU"/>
          </a:p>
        </p:txBody>
      </p:sp>
      <p:sp>
        <p:nvSpPr>
          <p:cNvPr id="9501" name="Rectangle 285"/>
          <p:cNvSpPr>
            <a:spLocks noChangeArrowheads="1"/>
          </p:cNvSpPr>
          <p:nvPr/>
        </p:nvSpPr>
        <p:spPr bwMode="invGray">
          <a:xfrm rot="5400000">
            <a:off x="455613" y="2360613"/>
            <a:ext cx="76200" cy="533400"/>
          </a:xfrm>
          <a:prstGeom prst="rect">
            <a:avLst/>
          </a:prstGeom>
          <a:solidFill>
            <a:schemeClr val="accent1"/>
          </a:solidFill>
          <a:ln w="9525">
            <a:noFill/>
            <a:miter lim="800000"/>
            <a:headEnd/>
            <a:tailEnd/>
          </a:ln>
          <a:effectLst/>
        </p:spPr>
        <p:txBody>
          <a:bodyPr wrap="none" anchor="ctr"/>
          <a:lstStyle/>
          <a:p>
            <a:endParaRPr lang="ru-RU"/>
          </a:p>
        </p:txBody>
      </p:sp>
      <p:sp>
        <p:nvSpPr>
          <p:cNvPr id="9502" name="Rectangle 286"/>
          <p:cNvSpPr>
            <a:spLocks noChangeArrowheads="1"/>
          </p:cNvSpPr>
          <p:nvPr/>
        </p:nvSpPr>
        <p:spPr bwMode="invGray">
          <a:xfrm rot="5400000">
            <a:off x="-1296987" y="4646613"/>
            <a:ext cx="4040187" cy="77787"/>
          </a:xfrm>
          <a:prstGeom prst="rect">
            <a:avLst/>
          </a:prstGeom>
          <a:solidFill>
            <a:schemeClr val="accent1"/>
          </a:solidFill>
          <a:ln w="9525">
            <a:noFill/>
            <a:miter lim="800000"/>
            <a:headEnd/>
            <a:tailEnd/>
          </a:ln>
          <a:effectLst/>
        </p:spPr>
        <p:txBody>
          <a:bodyPr wrap="none" anchor="ctr"/>
          <a:lstStyle/>
          <a:p>
            <a:endParaRPr lang="ru-RU"/>
          </a:p>
        </p:txBody>
      </p:sp>
      <p:grpSp>
        <p:nvGrpSpPr>
          <p:cNvPr id="9219" name="Group 302"/>
          <p:cNvGrpSpPr>
            <a:grpSpLocks/>
          </p:cNvGrpSpPr>
          <p:nvPr/>
        </p:nvGrpSpPr>
        <p:grpSpPr bwMode="auto">
          <a:xfrm>
            <a:off x="303213" y="2894013"/>
            <a:ext cx="8688387" cy="77787"/>
            <a:chOff x="191" y="1823"/>
            <a:chExt cx="5473" cy="49"/>
          </a:xfrm>
        </p:grpSpPr>
        <p:sp>
          <p:nvSpPr>
            <p:cNvPr id="9497" name="Rectangle 281"/>
            <p:cNvSpPr>
              <a:spLocks noChangeArrowheads="1"/>
            </p:cNvSpPr>
            <p:nvPr userDrawn="1"/>
          </p:nvSpPr>
          <p:spPr bwMode="invGray">
            <a:xfrm rot="5400000">
              <a:off x="215" y="1799"/>
              <a:ext cx="48" cy="96"/>
            </a:xfrm>
            <a:prstGeom prst="rect">
              <a:avLst/>
            </a:prstGeom>
            <a:solidFill>
              <a:schemeClr val="accent1"/>
            </a:solidFill>
            <a:ln w="9525">
              <a:noFill/>
              <a:miter lim="800000"/>
              <a:headEnd/>
              <a:tailEnd/>
            </a:ln>
            <a:effectLst/>
          </p:spPr>
          <p:txBody>
            <a:bodyPr wrap="none" anchor="ctr"/>
            <a:lstStyle/>
            <a:p>
              <a:endParaRPr lang="ru-RU"/>
            </a:p>
          </p:txBody>
        </p:sp>
        <p:sp>
          <p:nvSpPr>
            <p:cNvPr id="9503" name="Rectangle 287"/>
            <p:cNvSpPr>
              <a:spLocks noChangeArrowheads="1"/>
            </p:cNvSpPr>
            <p:nvPr userDrawn="1"/>
          </p:nvSpPr>
          <p:spPr bwMode="invGray">
            <a:xfrm>
              <a:off x="288" y="1824"/>
              <a:ext cx="240" cy="48"/>
            </a:xfrm>
            <a:prstGeom prst="rect">
              <a:avLst/>
            </a:prstGeom>
            <a:solidFill>
              <a:schemeClr val="accent1">
                <a:alpha val="50000"/>
              </a:schemeClr>
            </a:solidFill>
            <a:ln w="9525">
              <a:noFill/>
              <a:miter lim="800000"/>
              <a:headEnd/>
              <a:tailEnd/>
            </a:ln>
            <a:effectLst/>
          </p:spPr>
          <p:txBody>
            <a:bodyPr wrap="none" anchor="ctr"/>
            <a:lstStyle/>
            <a:p>
              <a:endParaRPr lang="ru-RU"/>
            </a:p>
          </p:txBody>
        </p:sp>
        <p:sp>
          <p:nvSpPr>
            <p:cNvPr id="9504" name="Rectangle 288"/>
            <p:cNvSpPr>
              <a:spLocks noChangeArrowheads="1"/>
            </p:cNvSpPr>
            <p:nvPr userDrawn="1"/>
          </p:nvSpPr>
          <p:spPr bwMode="invGray">
            <a:xfrm>
              <a:off x="528" y="1824"/>
              <a:ext cx="5136" cy="48"/>
            </a:xfrm>
            <a:prstGeom prst="rect">
              <a:avLst/>
            </a:prstGeom>
            <a:solidFill>
              <a:schemeClr val="accent1"/>
            </a:solidFill>
            <a:ln w="9525">
              <a:noFill/>
              <a:miter lim="800000"/>
              <a:headEnd/>
              <a:tailEnd/>
            </a:ln>
            <a:effectLst/>
          </p:spPr>
          <p:txBody>
            <a:bodyPr wrap="none" anchor="ctr"/>
            <a:lstStyle/>
            <a:p>
              <a:endParaRPr lang="ru-RU"/>
            </a:p>
          </p:txBody>
        </p:sp>
      </p:grpSp>
      <p:sp>
        <p:nvSpPr>
          <p:cNvPr id="9505" name="Rectangle 289"/>
          <p:cNvSpPr>
            <a:spLocks noChangeArrowheads="1"/>
          </p:cNvSpPr>
          <p:nvPr/>
        </p:nvSpPr>
        <p:spPr bwMode="invGray">
          <a:xfrm rot="5400000">
            <a:off x="417513" y="2932113"/>
            <a:ext cx="304800" cy="76200"/>
          </a:xfrm>
          <a:prstGeom prst="rect">
            <a:avLst/>
          </a:prstGeom>
          <a:solidFill>
            <a:schemeClr val="accent1"/>
          </a:solidFill>
          <a:ln w="9525">
            <a:noFill/>
            <a:miter lim="800000"/>
            <a:headEnd/>
            <a:tailEnd/>
          </a:ln>
          <a:effectLst/>
        </p:spPr>
        <p:txBody>
          <a:bodyPr wrap="none" anchor="ctr"/>
          <a:lstStyle/>
          <a:p>
            <a:endParaRPr lang="ru-RU"/>
          </a:p>
        </p:txBody>
      </p:sp>
      <p:grpSp>
        <p:nvGrpSpPr>
          <p:cNvPr id="9220" name="Group 301"/>
          <p:cNvGrpSpPr>
            <a:grpSpLocks/>
          </p:cNvGrpSpPr>
          <p:nvPr/>
        </p:nvGrpSpPr>
        <p:grpSpPr bwMode="auto">
          <a:xfrm>
            <a:off x="152400" y="0"/>
            <a:ext cx="457200" cy="6705600"/>
            <a:chOff x="96" y="0"/>
            <a:chExt cx="288" cy="4224"/>
          </a:xfrm>
        </p:grpSpPr>
        <p:grpSp>
          <p:nvGrpSpPr>
            <p:cNvPr id="9221" name="Group 300"/>
            <p:cNvGrpSpPr>
              <a:grpSpLocks/>
            </p:cNvGrpSpPr>
            <p:nvPr userDrawn="1"/>
          </p:nvGrpSpPr>
          <p:grpSpPr bwMode="auto">
            <a:xfrm>
              <a:off x="96" y="0"/>
              <a:ext cx="288" cy="1584"/>
              <a:chOff x="96" y="0"/>
              <a:chExt cx="288" cy="1584"/>
            </a:xfrm>
          </p:grpSpPr>
          <p:sp>
            <p:nvSpPr>
              <p:cNvPr id="9493" name="Rectangle 277"/>
              <p:cNvSpPr>
                <a:spLocks noChangeArrowheads="1"/>
              </p:cNvSpPr>
              <p:nvPr userDrawn="1"/>
            </p:nvSpPr>
            <p:spPr bwMode="ltGray">
              <a:xfrm>
                <a:off x="96" y="1488"/>
                <a:ext cx="288" cy="96"/>
              </a:xfrm>
              <a:prstGeom prst="rect">
                <a:avLst/>
              </a:prstGeom>
              <a:solidFill>
                <a:schemeClr val="bg2"/>
              </a:solidFill>
              <a:ln w="9525">
                <a:noFill/>
                <a:miter lim="800000"/>
                <a:headEnd/>
                <a:tailEnd/>
              </a:ln>
              <a:effectLst/>
            </p:spPr>
            <p:txBody>
              <a:bodyPr wrap="none" anchor="ctr"/>
              <a:lstStyle/>
              <a:p>
                <a:endParaRPr lang="ru-RU"/>
              </a:p>
            </p:txBody>
          </p:sp>
          <p:sp>
            <p:nvSpPr>
              <p:cNvPr id="9494" name="Rectangle 278"/>
              <p:cNvSpPr>
                <a:spLocks noChangeArrowheads="1"/>
              </p:cNvSpPr>
              <p:nvPr userDrawn="1"/>
            </p:nvSpPr>
            <p:spPr bwMode="ltGray">
              <a:xfrm>
                <a:off x="96" y="0"/>
                <a:ext cx="288" cy="1488"/>
              </a:xfrm>
              <a:prstGeom prst="rect">
                <a:avLst/>
              </a:prstGeom>
              <a:solidFill>
                <a:schemeClr val="hlink"/>
              </a:solidFill>
              <a:ln w="9525">
                <a:noFill/>
                <a:miter lim="800000"/>
                <a:headEnd/>
                <a:tailEnd/>
              </a:ln>
              <a:effectLst/>
            </p:spPr>
            <p:txBody>
              <a:bodyPr wrap="none" anchor="ctr"/>
              <a:lstStyle/>
              <a:p>
                <a:endParaRPr lang="ru-RU"/>
              </a:p>
            </p:txBody>
          </p:sp>
        </p:grpSp>
        <p:grpSp>
          <p:nvGrpSpPr>
            <p:cNvPr id="9230" name="Group 299"/>
            <p:cNvGrpSpPr>
              <a:grpSpLocks/>
            </p:cNvGrpSpPr>
            <p:nvPr userDrawn="1"/>
          </p:nvGrpSpPr>
          <p:grpSpPr bwMode="auto">
            <a:xfrm>
              <a:off x="96" y="2016"/>
              <a:ext cx="288" cy="2208"/>
              <a:chOff x="96" y="2016"/>
              <a:chExt cx="288" cy="2208"/>
            </a:xfrm>
          </p:grpSpPr>
          <p:sp>
            <p:nvSpPr>
              <p:cNvPr id="9507" name="Rectangle 291"/>
              <p:cNvSpPr>
                <a:spLocks noChangeArrowheads="1"/>
              </p:cNvSpPr>
              <p:nvPr userDrawn="1"/>
            </p:nvSpPr>
            <p:spPr bwMode="ltGray">
              <a:xfrm>
                <a:off x="96" y="2016"/>
                <a:ext cx="288" cy="96"/>
              </a:xfrm>
              <a:prstGeom prst="rect">
                <a:avLst/>
              </a:prstGeom>
              <a:solidFill>
                <a:schemeClr val="bg2"/>
              </a:solidFill>
              <a:ln w="9525">
                <a:noFill/>
                <a:miter lim="800000"/>
                <a:headEnd/>
                <a:tailEnd/>
              </a:ln>
              <a:effectLst/>
            </p:spPr>
            <p:txBody>
              <a:bodyPr wrap="none" anchor="ctr"/>
              <a:lstStyle/>
              <a:p>
                <a:endParaRPr lang="ru-RU"/>
              </a:p>
            </p:txBody>
          </p:sp>
          <p:sp>
            <p:nvSpPr>
              <p:cNvPr id="9508" name="Rectangle 292"/>
              <p:cNvSpPr>
                <a:spLocks noChangeArrowheads="1"/>
              </p:cNvSpPr>
              <p:nvPr userDrawn="1"/>
            </p:nvSpPr>
            <p:spPr bwMode="ltGray">
              <a:xfrm>
                <a:off x="96" y="2112"/>
                <a:ext cx="288" cy="2112"/>
              </a:xfrm>
              <a:prstGeom prst="rect">
                <a:avLst/>
              </a:prstGeom>
              <a:solidFill>
                <a:schemeClr val="accent2"/>
              </a:solidFill>
              <a:ln w="9525">
                <a:noFill/>
                <a:miter lim="800000"/>
                <a:headEnd/>
                <a:tailEnd/>
              </a:ln>
              <a:effectLst/>
            </p:spPr>
            <p:txBody>
              <a:bodyPr wrap="none" anchor="ctr"/>
              <a:lstStyle/>
              <a:p>
                <a:endParaRPr lang="ru-RU"/>
              </a:p>
            </p:txBody>
          </p:sp>
        </p:grpSp>
      </p:grpSp>
      <p:sp>
        <p:nvSpPr>
          <p:cNvPr id="9509" name="Rectangle 293"/>
          <p:cNvSpPr>
            <a:spLocks noGrp="1" noChangeArrowheads="1"/>
          </p:cNvSpPr>
          <p:nvPr>
            <p:ph type="ctrTitle"/>
          </p:nvPr>
        </p:nvSpPr>
        <p:spPr>
          <a:xfrm>
            <a:off x="1143000" y="1676400"/>
            <a:ext cx="7772400" cy="1143000"/>
          </a:xfrm>
        </p:spPr>
        <p:txBody>
          <a:bodyPr/>
          <a:lstStyle>
            <a:lvl1pPr algn="l">
              <a:defRPr/>
            </a:lvl1pPr>
          </a:lstStyle>
          <a:p>
            <a:r>
              <a:rPr lang="ru-RU" smtClean="0"/>
              <a:t>Образец заголовка</a:t>
            </a:r>
            <a:endParaRPr lang="ru-RU"/>
          </a:p>
        </p:txBody>
      </p:sp>
      <p:sp>
        <p:nvSpPr>
          <p:cNvPr id="9510" name="Rectangle 294"/>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ru-RU" smtClean="0"/>
              <a:t>Образец подзаголовка</a:t>
            </a:r>
            <a:endParaRPr lang="ru-RU"/>
          </a:p>
        </p:txBody>
      </p:sp>
      <p:sp>
        <p:nvSpPr>
          <p:cNvPr id="9511" name="Rectangle 295"/>
          <p:cNvSpPr>
            <a:spLocks noGrp="1" noChangeArrowheads="1"/>
          </p:cNvSpPr>
          <p:nvPr>
            <p:ph type="dt" sz="half" idx="2"/>
          </p:nvPr>
        </p:nvSpPr>
        <p:spPr>
          <a:xfrm>
            <a:off x="685800" y="6248400"/>
            <a:ext cx="1905000" cy="457200"/>
          </a:xfrm>
        </p:spPr>
        <p:txBody>
          <a:bodyPr/>
          <a:lstStyle>
            <a:lvl1pPr>
              <a:defRPr/>
            </a:lvl1pPr>
          </a:lstStyle>
          <a:p>
            <a:fld id="{7EEBC427-CA12-4F94-963B-12FCB7A2989B}" type="datetimeFigureOut">
              <a:rPr lang="ru-RU" smtClean="0"/>
              <a:pPr/>
              <a:t>02.03.2013</a:t>
            </a:fld>
            <a:endParaRPr lang="ru-RU"/>
          </a:p>
        </p:txBody>
      </p:sp>
      <p:sp>
        <p:nvSpPr>
          <p:cNvPr id="9512" name="Rectangle 296"/>
          <p:cNvSpPr>
            <a:spLocks noGrp="1" noChangeArrowheads="1"/>
          </p:cNvSpPr>
          <p:nvPr>
            <p:ph type="ftr" sz="quarter" idx="3"/>
          </p:nvPr>
        </p:nvSpPr>
        <p:spPr>
          <a:xfrm>
            <a:off x="3124200" y="6248400"/>
            <a:ext cx="2895600" cy="457200"/>
          </a:xfrm>
        </p:spPr>
        <p:txBody>
          <a:bodyPr/>
          <a:lstStyle>
            <a:lvl1pPr>
              <a:defRPr/>
            </a:lvl1pPr>
          </a:lstStyle>
          <a:p>
            <a:endParaRPr lang="ru-RU"/>
          </a:p>
        </p:txBody>
      </p:sp>
      <p:sp>
        <p:nvSpPr>
          <p:cNvPr id="9513" name="Rectangle 297"/>
          <p:cNvSpPr>
            <a:spLocks noGrp="1" noChangeArrowheads="1"/>
          </p:cNvSpPr>
          <p:nvPr>
            <p:ph type="sldNum" sz="quarter" idx="4"/>
          </p:nvPr>
        </p:nvSpPr>
        <p:spPr>
          <a:xfrm>
            <a:off x="6553200" y="6248400"/>
            <a:ext cx="1905000" cy="457200"/>
          </a:xfrm>
        </p:spPr>
        <p:txBody>
          <a:bodyPr/>
          <a:lstStyle>
            <a:lvl1pPr>
              <a:defRPr/>
            </a:lvl1pPr>
          </a:lstStyle>
          <a:p>
            <a:fld id="{6288CB3B-BDA3-4468-8362-6C8EA7CF1F4D}" type="slidenum">
              <a:rPr lang="ru-RU" smtClean="0"/>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barn(inHorizontal)">
                                      <p:cBhvr>
                                        <p:cTn id="7" dur="500"/>
                                        <p:tgtEl>
                                          <p:spTgt spid="9220"/>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502"/>
                                        </p:tgtEl>
                                        <p:attrNameLst>
                                          <p:attrName>style.visibility</p:attrName>
                                        </p:attrNameLst>
                                      </p:cBhvr>
                                      <p:to>
                                        <p:strVal val="visible"/>
                                      </p:to>
                                    </p:set>
                                    <p:animEffect transition="in" filter="wipe(down)">
                                      <p:cBhvr>
                                        <p:cTn id="11" dur="500"/>
                                        <p:tgtEl>
                                          <p:spTgt spid="9502"/>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9501"/>
                                        </p:tgtEl>
                                        <p:attrNameLst>
                                          <p:attrName>style.visibility</p:attrName>
                                        </p:attrNameLst>
                                      </p:cBhvr>
                                      <p:to>
                                        <p:strVal val="visible"/>
                                      </p:to>
                                    </p:set>
                                    <p:animEffect transition="in" filter="wipe(right)">
                                      <p:cBhvr>
                                        <p:cTn id="15" dur="500"/>
                                        <p:tgtEl>
                                          <p:spTgt spid="950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500"/>
                                        </p:tgtEl>
                                        <p:attrNameLst>
                                          <p:attrName>style.visibility</p:attrName>
                                        </p:attrNameLst>
                                      </p:cBhvr>
                                      <p:to>
                                        <p:strVal val="visible"/>
                                      </p:to>
                                    </p:set>
                                    <p:animEffect transition="in" filter="wipe(up)">
                                      <p:cBhvr>
                                        <p:cTn id="19" dur="500"/>
                                        <p:tgtEl>
                                          <p:spTgt spid="950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499"/>
                                        </p:tgtEl>
                                        <p:attrNameLst>
                                          <p:attrName>style.visibility</p:attrName>
                                        </p:attrNameLst>
                                      </p:cBhvr>
                                      <p:to>
                                        <p:strVal val="visible"/>
                                      </p:to>
                                    </p:set>
                                    <p:animEffect transition="in" filter="wipe(left)">
                                      <p:cBhvr>
                                        <p:cTn id="23" dur="500"/>
                                        <p:tgtEl>
                                          <p:spTgt spid="949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9505"/>
                                        </p:tgtEl>
                                        <p:attrNameLst>
                                          <p:attrName>style.visibility</p:attrName>
                                        </p:attrNameLst>
                                      </p:cBhvr>
                                      <p:to>
                                        <p:strVal val="visible"/>
                                      </p:to>
                                    </p:set>
                                    <p:animEffect transition="in" filter="wipe(down)">
                                      <p:cBhvr>
                                        <p:cTn id="27" dur="500"/>
                                        <p:tgtEl>
                                          <p:spTgt spid="9505"/>
                                        </p:tgtEl>
                                      </p:cBhvr>
                                    </p:animEffect>
                                  </p:childTnLst>
                                </p:cTn>
                              </p:par>
                            </p:childTnLst>
                          </p:cTn>
                        </p:par>
                        <p:par>
                          <p:cTn id="28" fill="hold">
                            <p:stCondLst>
                              <p:cond delay="3000"/>
                            </p:stCondLst>
                            <p:childTnLst>
                              <p:par>
                                <p:cTn id="29" presetID="22" presetClass="entr" presetSubtype="2" fill="hold" grpId="0" nodeType="afterEffect">
                                  <p:stCondLst>
                                    <p:cond delay="0"/>
                                  </p:stCondLst>
                                  <p:childTnLst>
                                    <p:set>
                                      <p:cBhvr>
                                        <p:cTn id="30" dur="1" fill="hold">
                                          <p:stCondLst>
                                            <p:cond delay="0"/>
                                          </p:stCondLst>
                                        </p:cTn>
                                        <p:tgtEl>
                                          <p:spTgt spid="9498"/>
                                        </p:tgtEl>
                                        <p:attrNameLst>
                                          <p:attrName>style.visibility</p:attrName>
                                        </p:attrNameLst>
                                      </p:cBhvr>
                                      <p:to>
                                        <p:strVal val="visible"/>
                                      </p:to>
                                    </p:set>
                                    <p:animEffect transition="in" filter="wipe(right)">
                                      <p:cBhvr>
                                        <p:cTn id="31" dur="500"/>
                                        <p:tgtEl>
                                          <p:spTgt spid="9498"/>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9496"/>
                                        </p:tgtEl>
                                        <p:attrNameLst>
                                          <p:attrName>style.visibility</p:attrName>
                                        </p:attrNameLst>
                                      </p:cBhvr>
                                      <p:to>
                                        <p:strVal val="visible"/>
                                      </p:to>
                                    </p:set>
                                    <p:animEffect transition="in" filter="wipe(up)">
                                      <p:cBhvr>
                                        <p:cTn id="35" dur="500"/>
                                        <p:tgtEl>
                                          <p:spTgt spid="9496"/>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9219"/>
                                        </p:tgtEl>
                                        <p:attrNameLst>
                                          <p:attrName>style.visibility</p:attrName>
                                        </p:attrNameLst>
                                      </p:cBhvr>
                                      <p:to>
                                        <p:strVal val="visible"/>
                                      </p:to>
                                    </p:set>
                                    <p:animEffect transition="in" filter="wipe(left)">
                                      <p:cBhvr>
                                        <p:cTn id="39" dur="500"/>
                                        <p:tgtEl>
                                          <p:spTgt spid="9219"/>
                                        </p:tgtEl>
                                      </p:cBhvr>
                                    </p:animEffect>
                                  </p:childTnLst>
                                </p:cTn>
                              </p:par>
                            </p:childTnLst>
                          </p:cTn>
                        </p:par>
                        <p:par>
                          <p:cTn id="40" fill="hold">
                            <p:stCondLst>
                              <p:cond delay="4500"/>
                            </p:stCondLst>
                            <p:childTnLst>
                              <p:par>
                                <p:cTn id="41" presetID="1" presetClass="entr" presetSubtype="0" fill="hold" grpId="0" nodeType="afterEffect">
                                  <p:stCondLst>
                                    <p:cond delay="0"/>
                                  </p:stCondLst>
                                  <p:childTnLst>
                                    <p:set>
                                      <p:cBhvr>
                                        <p:cTn id="42" dur="1" fill="hold">
                                          <p:stCondLst>
                                            <p:cond delay="499"/>
                                          </p:stCondLst>
                                        </p:cTn>
                                        <p:tgtEl>
                                          <p:spTgt spid="9509"/>
                                        </p:tgtEl>
                                        <p:attrNameLst>
                                          <p:attrName>style.visibility</p:attrName>
                                        </p:attrNameLst>
                                      </p:cBhvr>
                                      <p:to>
                                        <p:strVal val="visible"/>
                                      </p:to>
                                    </p:set>
                                  </p:childTnLst>
                                </p:cTn>
                              </p:par>
                            </p:childTnLst>
                          </p:cTn>
                        </p:par>
                        <p:par>
                          <p:cTn id="43" fill="hold">
                            <p:stCondLst>
                              <p:cond delay="5000"/>
                            </p:stCondLst>
                            <p:childTnLst>
                              <p:par>
                                <p:cTn id="44" presetID="1" presetClass="entr" presetSubtype="0" fill="hold" grpId="0" nodeType="afterEffect">
                                  <p:stCondLst>
                                    <p:cond delay="0"/>
                                  </p:stCondLst>
                                  <p:childTnLst>
                                    <p:set>
                                      <p:cBhvr>
                                        <p:cTn id="45" dur="1" fill="hold">
                                          <p:stCondLst>
                                            <p:cond delay="499"/>
                                          </p:stCondLst>
                                        </p:cTn>
                                        <p:tgtEl>
                                          <p:spTgt spid="95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96" grpId="0" animBg="1"/>
      <p:bldP spid="9498" grpId="0" animBg="1"/>
      <p:bldP spid="9499" grpId="0" animBg="1"/>
      <p:bldP spid="9500" grpId="0" animBg="1"/>
      <p:bldP spid="9501" grpId="0" animBg="1"/>
      <p:bldP spid="9502" grpId="0" animBg="1"/>
      <p:bldP spid="9505" grpId="0" animBg="1"/>
      <p:bldP spid="9509" grpId="0" autoUpdateAnimBg="0"/>
      <p:bldP spid="9510" grpId="0" build="p" autoUpdateAnimBg="0" advAuto="0">
        <p:tmplLst>
          <p:tmpl lvl="1">
            <p:tnLst>
              <p:par>
                <p:cTn presetID="1" presetClass="entr" presetSubtype="0" fill="hold" nodeType="afterEffect">
                  <p:stCondLst>
                    <p:cond delay="0"/>
                  </p:stCondLst>
                  <p:childTnLst>
                    <p:set>
                      <p:cBhvr>
                        <p:cTn dur="1" fill="hold">
                          <p:stCondLst>
                            <p:cond delay="499"/>
                          </p:stCondLst>
                        </p:cTn>
                        <p:tgtEl>
                          <p:spTgt spid="9510"/>
                        </p:tgtEl>
                        <p:attrNameLst>
                          <p:attrName>style.visibility</p:attrName>
                        </p:attrNameLst>
                      </p:cBhvr>
                      <p:to>
                        <p:strVal val="visible"/>
                      </p:to>
                    </p:se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7EEBC427-CA12-4F94-963B-12FCB7A2989B}" type="datetimeFigureOut">
              <a:rPr lang="ru-RU" smtClean="0"/>
              <a:pPr/>
              <a:t>02.03.2013</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6288CB3B-BDA3-4468-8362-6C8EA7CF1F4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96100" y="304800"/>
            <a:ext cx="1943100" cy="55626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066800" y="304800"/>
            <a:ext cx="5676900" cy="55626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7EEBC427-CA12-4F94-963B-12FCB7A2989B}" type="datetimeFigureOut">
              <a:rPr lang="ru-RU" smtClean="0"/>
              <a:pPr/>
              <a:t>02.03.2013</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6288CB3B-BDA3-4468-8362-6C8EA7CF1F4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7EEBC427-CA12-4F94-963B-12FCB7A2989B}" type="datetimeFigureOut">
              <a:rPr lang="ru-RU" smtClean="0"/>
              <a:pPr/>
              <a:t>02.03.2013</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6288CB3B-BDA3-4468-8362-6C8EA7CF1F4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7EEBC427-CA12-4F94-963B-12FCB7A2989B}" type="datetimeFigureOut">
              <a:rPr lang="ru-RU" smtClean="0"/>
              <a:pPr/>
              <a:t>02.03.2013</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6288CB3B-BDA3-4468-8362-6C8EA7CF1F4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066800" y="1752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029200" y="1752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fld id="{7EEBC427-CA12-4F94-963B-12FCB7A2989B}" type="datetimeFigureOut">
              <a:rPr lang="ru-RU" smtClean="0"/>
              <a:pPr/>
              <a:t>02.03.2013</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6288CB3B-BDA3-4468-8362-6C8EA7CF1F4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fld id="{7EEBC427-CA12-4F94-963B-12FCB7A2989B}" type="datetimeFigureOut">
              <a:rPr lang="ru-RU" smtClean="0"/>
              <a:pPr/>
              <a:t>02.03.2013</a:t>
            </a:fld>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6288CB3B-BDA3-4468-8362-6C8EA7CF1F4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fld id="{7EEBC427-CA12-4F94-963B-12FCB7A2989B}" type="datetimeFigureOut">
              <a:rPr lang="ru-RU" smtClean="0"/>
              <a:pPr/>
              <a:t>02.03.2013</a:t>
            </a:fld>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6288CB3B-BDA3-4468-8362-6C8EA7CF1F4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fld id="{7EEBC427-CA12-4F94-963B-12FCB7A2989B}" type="datetimeFigureOut">
              <a:rPr lang="ru-RU" smtClean="0"/>
              <a:pPr/>
              <a:t>02.03.2013</a:t>
            </a:fld>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6288CB3B-BDA3-4468-8362-6C8EA7CF1F4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7EEBC427-CA12-4F94-963B-12FCB7A2989B}" type="datetimeFigureOut">
              <a:rPr lang="ru-RU" smtClean="0"/>
              <a:pPr/>
              <a:t>02.03.2013</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6288CB3B-BDA3-4468-8362-6C8EA7CF1F4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7EEBC427-CA12-4F94-963B-12FCB7A2989B}" type="datetimeFigureOut">
              <a:rPr lang="ru-RU" smtClean="0"/>
              <a:pPr/>
              <a:t>02.03.2013</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6288CB3B-BDA3-4468-8362-6C8EA7CF1F4D}"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oup 329"/>
          <p:cNvGrpSpPr>
            <a:grpSpLocks/>
          </p:cNvGrpSpPr>
          <p:nvPr/>
        </p:nvGrpSpPr>
        <p:grpSpPr bwMode="auto">
          <a:xfrm>
            <a:off x="150813" y="0"/>
            <a:ext cx="8840787" cy="6858000"/>
            <a:chOff x="95" y="0"/>
            <a:chExt cx="5569" cy="4320"/>
          </a:xfrm>
        </p:grpSpPr>
        <p:grpSp>
          <p:nvGrpSpPr>
            <p:cNvPr id="3" name="Group 8"/>
            <p:cNvGrpSpPr>
              <a:grpSpLocks/>
            </p:cNvGrpSpPr>
            <p:nvPr/>
          </p:nvGrpSpPr>
          <p:grpSpPr bwMode="auto">
            <a:xfrm>
              <a:off x="96" y="48"/>
              <a:ext cx="5544" cy="4272"/>
              <a:chOff x="96" y="48"/>
              <a:chExt cx="5544" cy="4272"/>
            </a:xfrm>
          </p:grpSpPr>
          <p:grpSp>
            <p:nvGrpSpPr>
              <p:cNvPr id="4" name="Group 9"/>
              <p:cNvGrpSpPr>
                <a:grpSpLocks/>
              </p:cNvGrpSpPr>
              <p:nvPr/>
            </p:nvGrpSpPr>
            <p:grpSpPr bwMode="auto">
              <a:xfrm>
                <a:off x="864" y="144"/>
                <a:ext cx="2664" cy="1440"/>
                <a:chOff x="864" y="144"/>
                <a:chExt cx="2664" cy="1440"/>
              </a:xfrm>
            </p:grpSpPr>
            <p:grpSp>
              <p:nvGrpSpPr>
                <p:cNvPr id="5" name="Group 10"/>
                <p:cNvGrpSpPr>
                  <a:grpSpLocks/>
                </p:cNvGrpSpPr>
                <p:nvPr/>
              </p:nvGrpSpPr>
              <p:grpSpPr bwMode="auto">
                <a:xfrm>
                  <a:off x="864" y="720"/>
                  <a:ext cx="168" cy="192"/>
                  <a:chOff x="1008" y="1584"/>
                  <a:chExt cx="336" cy="384"/>
                </a:xfrm>
              </p:grpSpPr>
              <p:sp>
                <p:nvSpPr>
                  <p:cNvPr id="1035" name="Rectangle 11"/>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36" name="Rectangle 12"/>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37" name="Rectangle 13"/>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38" name="Rectangle 14"/>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39" name="Rectangle 15"/>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40" name="Rectangle 16"/>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41" name="Rectangle 17"/>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42" name="Rectangle 18"/>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6" name="Group 19"/>
                <p:cNvGrpSpPr>
                  <a:grpSpLocks/>
                </p:cNvGrpSpPr>
                <p:nvPr/>
              </p:nvGrpSpPr>
              <p:grpSpPr bwMode="auto">
                <a:xfrm>
                  <a:off x="1200" y="1392"/>
                  <a:ext cx="168" cy="192"/>
                  <a:chOff x="1008" y="1584"/>
                  <a:chExt cx="336" cy="384"/>
                </a:xfrm>
              </p:grpSpPr>
              <p:sp>
                <p:nvSpPr>
                  <p:cNvPr id="1044" name="Rectangle 20"/>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45" name="Rectangle 21"/>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46" name="Rectangle 22"/>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47" name="Rectangle 23"/>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48" name="Rectangle 24"/>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49" name="Rectangle 25"/>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50" name="Rectangle 26"/>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51" name="Rectangle 27"/>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7" name="Group 28"/>
                <p:cNvGrpSpPr>
                  <a:grpSpLocks/>
                </p:cNvGrpSpPr>
                <p:nvPr/>
              </p:nvGrpSpPr>
              <p:grpSpPr bwMode="auto">
                <a:xfrm>
                  <a:off x="1824" y="144"/>
                  <a:ext cx="168" cy="192"/>
                  <a:chOff x="1008" y="1584"/>
                  <a:chExt cx="336" cy="384"/>
                </a:xfrm>
              </p:grpSpPr>
              <p:sp>
                <p:nvSpPr>
                  <p:cNvPr id="1053" name="Rectangle 29"/>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54" name="Rectangle 30"/>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55" name="Rectangle 31"/>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56" name="Rectangle 32"/>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57" name="Rectangle 33"/>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58" name="Rectangle 34"/>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59" name="Rectangle 35"/>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60" name="Rectangle 36"/>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8" name="Group 37"/>
                <p:cNvGrpSpPr>
                  <a:grpSpLocks/>
                </p:cNvGrpSpPr>
                <p:nvPr/>
              </p:nvGrpSpPr>
              <p:grpSpPr bwMode="auto">
                <a:xfrm>
                  <a:off x="2496" y="528"/>
                  <a:ext cx="168" cy="192"/>
                  <a:chOff x="1008" y="1584"/>
                  <a:chExt cx="336" cy="384"/>
                </a:xfrm>
              </p:grpSpPr>
              <p:sp>
                <p:nvSpPr>
                  <p:cNvPr id="1062" name="Rectangle 38"/>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63" name="Rectangle 39"/>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64" name="Rectangle 40"/>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65" name="Rectangle 41"/>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66" name="Rectangle 42"/>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67" name="Rectangle 43"/>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68" name="Rectangle 44"/>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69" name="Rectangle 45"/>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9" name="Group 46"/>
                <p:cNvGrpSpPr>
                  <a:grpSpLocks/>
                </p:cNvGrpSpPr>
                <p:nvPr/>
              </p:nvGrpSpPr>
              <p:grpSpPr bwMode="auto">
                <a:xfrm>
                  <a:off x="2016" y="1056"/>
                  <a:ext cx="168" cy="192"/>
                  <a:chOff x="1008" y="1584"/>
                  <a:chExt cx="336" cy="384"/>
                </a:xfrm>
              </p:grpSpPr>
              <p:sp>
                <p:nvSpPr>
                  <p:cNvPr id="1071" name="Rectangle 47"/>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72" name="Rectangle 48"/>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73" name="Rectangle 49"/>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74" name="Rectangle 50"/>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75" name="Rectangle 51"/>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76" name="Rectangle 52"/>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77" name="Rectangle 53"/>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78" name="Rectangle 54"/>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0" name="Group 55"/>
                <p:cNvGrpSpPr>
                  <a:grpSpLocks/>
                </p:cNvGrpSpPr>
                <p:nvPr/>
              </p:nvGrpSpPr>
              <p:grpSpPr bwMode="auto">
                <a:xfrm>
                  <a:off x="3360" y="960"/>
                  <a:ext cx="168" cy="192"/>
                  <a:chOff x="1008" y="1584"/>
                  <a:chExt cx="336" cy="384"/>
                </a:xfrm>
              </p:grpSpPr>
              <p:sp>
                <p:nvSpPr>
                  <p:cNvPr id="1080" name="Rectangle 56"/>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81" name="Rectangle 57"/>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82" name="Rectangle 58"/>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83" name="Rectangle 59"/>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84" name="Rectangle 60"/>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85" name="Rectangle 61"/>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86" name="Rectangle 62"/>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87" name="Rectangle 63"/>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1" name="Group 64"/>
                <p:cNvGrpSpPr>
                  <a:grpSpLocks/>
                </p:cNvGrpSpPr>
                <p:nvPr/>
              </p:nvGrpSpPr>
              <p:grpSpPr bwMode="auto">
                <a:xfrm>
                  <a:off x="2784" y="1344"/>
                  <a:ext cx="168" cy="192"/>
                  <a:chOff x="1008" y="1584"/>
                  <a:chExt cx="336" cy="384"/>
                </a:xfrm>
              </p:grpSpPr>
              <p:sp>
                <p:nvSpPr>
                  <p:cNvPr id="1089" name="Rectangle 65"/>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90" name="Rectangle 66"/>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91" name="Rectangle 67"/>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92" name="Rectangle 68"/>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93" name="Rectangle 69"/>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94" name="Rectangle 70"/>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95" name="Rectangle 71"/>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096" name="Rectangle 72"/>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grpSp>
            <p:nvGrpSpPr>
              <p:cNvPr id="12" name="Group 73"/>
              <p:cNvGrpSpPr>
                <a:grpSpLocks/>
              </p:cNvGrpSpPr>
              <p:nvPr/>
            </p:nvGrpSpPr>
            <p:grpSpPr bwMode="auto">
              <a:xfrm>
                <a:off x="240" y="1968"/>
                <a:ext cx="3288" cy="1440"/>
                <a:chOff x="240" y="144"/>
                <a:chExt cx="3288" cy="1440"/>
              </a:xfrm>
            </p:grpSpPr>
            <p:grpSp>
              <p:nvGrpSpPr>
                <p:cNvPr id="13" name="Group 74"/>
                <p:cNvGrpSpPr>
                  <a:grpSpLocks/>
                </p:cNvGrpSpPr>
                <p:nvPr/>
              </p:nvGrpSpPr>
              <p:grpSpPr bwMode="auto">
                <a:xfrm>
                  <a:off x="864" y="720"/>
                  <a:ext cx="168" cy="192"/>
                  <a:chOff x="1008" y="1584"/>
                  <a:chExt cx="336" cy="384"/>
                </a:xfrm>
              </p:grpSpPr>
              <p:sp>
                <p:nvSpPr>
                  <p:cNvPr id="1099" name="Rectangle 75"/>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00" name="Rectangle 76"/>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01" name="Rectangle 77"/>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02" name="Rectangle 78"/>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03" name="Rectangle 79"/>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04" name="Rectangle 80"/>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05" name="Rectangle 81"/>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06" name="Rectangle 82"/>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4" name="Group 83"/>
                <p:cNvGrpSpPr>
                  <a:grpSpLocks/>
                </p:cNvGrpSpPr>
                <p:nvPr/>
              </p:nvGrpSpPr>
              <p:grpSpPr bwMode="auto">
                <a:xfrm>
                  <a:off x="1200" y="1392"/>
                  <a:ext cx="168" cy="192"/>
                  <a:chOff x="1008" y="1584"/>
                  <a:chExt cx="336" cy="384"/>
                </a:xfrm>
              </p:grpSpPr>
              <p:sp>
                <p:nvSpPr>
                  <p:cNvPr id="1108" name="Rectangle 84"/>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09" name="Rectangle 85"/>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10" name="Rectangle 86"/>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11" name="Rectangle 87"/>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12" name="Rectangle 88"/>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13" name="Rectangle 89"/>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14" name="Rectangle 90"/>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15" name="Rectangle 91"/>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5" name="Group 92"/>
                <p:cNvGrpSpPr>
                  <a:grpSpLocks/>
                </p:cNvGrpSpPr>
                <p:nvPr/>
              </p:nvGrpSpPr>
              <p:grpSpPr bwMode="auto">
                <a:xfrm>
                  <a:off x="240" y="144"/>
                  <a:ext cx="168" cy="192"/>
                  <a:chOff x="1008" y="1584"/>
                  <a:chExt cx="336" cy="384"/>
                </a:xfrm>
              </p:grpSpPr>
              <p:sp>
                <p:nvSpPr>
                  <p:cNvPr id="1117" name="Rectangle 93"/>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18" name="Rectangle 94"/>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19" name="Rectangle 95"/>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20" name="Rectangle 96"/>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21" name="Rectangle 97"/>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22" name="Rectangle 98"/>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23" name="Rectangle 99"/>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24" name="Rectangle 100"/>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6" name="Group 101"/>
                <p:cNvGrpSpPr>
                  <a:grpSpLocks/>
                </p:cNvGrpSpPr>
                <p:nvPr/>
              </p:nvGrpSpPr>
              <p:grpSpPr bwMode="auto">
                <a:xfrm>
                  <a:off x="1824" y="144"/>
                  <a:ext cx="168" cy="192"/>
                  <a:chOff x="1008" y="1584"/>
                  <a:chExt cx="336" cy="384"/>
                </a:xfrm>
              </p:grpSpPr>
              <p:sp>
                <p:nvSpPr>
                  <p:cNvPr id="1126" name="Rectangle 102"/>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27" name="Rectangle 103"/>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28" name="Rectangle 104"/>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29" name="Rectangle 105"/>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30" name="Rectangle 106"/>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31" name="Rectangle 107"/>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32" name="Rectangle 108"/>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33" name="Rectangle 109"/>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7" name="Group 110"/>
                <p:cNvGrpSpPr>
                  <a:grpSpLocks/>
                </p:cNvGrpSpPr>
                <p:nvPr/>
              </p:nvGrpSpPr>
              <p:grpSpPr bwMode="auto">
                <a:xfrm>
                  <a:off x="2496" y="528"/>
                  <a:ext cx="168" cy="192"/>
                  <a:chOff x="1008" y="1584"/>
                  <a:chExt cx="336" cy="384"/>
                </a:xfrm>
              </p:grpSpPr>
              <p:sp>
                <p:nvSpPr>
                  <p:cNvPr id="1135" name="Rectangle 111"/>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36" name="Rectangle 112"/>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37" name="Rectangle 113"/>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38" name="Rectangle 114"/>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39" name="Rectangle 115"/>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40" name="Rectangle 116"/>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41" name="Rectangle 117"/>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42" name="Rectangle 118"/>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8" name="Group 119"/>
                <p:cNvGrpSpPr>
                  <a:grpSpLocks/>
                </p:cNvGrpSpPr>
                <p:nvPr/>
              </p:nvGrpSpPr>
              <p:grpSpPr bwMode="auto">
                <a:xfrm>
                  <a:off x="2016" y="1056"/>
                  <a:ext cx="168" cy="192"/>
                  <a:chOff x="1008" y="1584"/>
                  <a:chExt cx="336" cy="384"/>
                </a:xfrm>
              </p:grpSpPr>
              <p:sp>
                <p:nvSpPr>
                  <p:cNvPr id="1144" name="Rectangle 120"/>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45" name="Rectangle 121"/>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46" name="Rectangle 122"/>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47" name="Rectangle 123"/>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48" name="Rectangle 124"/>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49" name="Rectangle 125"/>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50" name="Rectangle 126"/>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51" name="Rectangle 127"/>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9" name="Group 128"/>
                <p:cNvGrpSpPr>
                  <a:grpSpLocks/>
                </p:cNvGrpSpPr>
                <p:nvPr/>
              </p:nvGrpSpPr>
              <p:grpSpPr bwMode="auto">
                <a:xfrm>
                  <a:off x="3360" y="960"/>
                  <a:ext cx="168" cy="192"/>
                  <a:chOff x="1008" y="1584"/>
                  <a:chExt cx="336" cy="384"/>
                </a:xfrm>
              </p:grpSpPr>
              <p:sp>
                <p:nvSpPr>
                  <p:cNvPr id="1153" name="Rectangle 129"/>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54" name="Rectangle 130"/>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55" name="Rectangle 131"/>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56" name="Rectangle 132"/>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57" name="Rectangle 133"/>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58" name="Rectangle 134"/>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59" name="Rectangle 135"/>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60" name="Rectangle 136"/>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20" name="Group 137"/>
                <p:cNvGrpSpPr>
                  <a:grpSpLocks/>
                </p:cNvGrpSpPr>
                <p:nvPr/>
              </p:nvGrpSpPr>
              <p:grpSpPr bwMode="auto">
                <a:xfrm>
                  <a:off x="2784" y="1344"/>
                  <a:ext cx="168" cy="192"/>
                  <a:chOff x="1008" y="1584"/>
                  <a:chExt cx="336" cy="384"/>
                </a:xfrm>
              </p:grpSpPr>
              <p:sp>
                <p:nvSpPr>
                  <p:cNvPr id="1162" name="Rectangle 138"/>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63" name="Rectangle 139"/>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64" name="Rectangle 140"/>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65" name="Rectangle 141"/>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66" name="Rectangle 142"/>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67" name="Rectangle 143"/>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68" name="Rectangle 144"/>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69" name="Rectangle 145"/>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grpSp>
            <p:nvGrpSpPr>
              <p:cNvPr id="21" name="Group 146"/>
              <p:cNvGrpSpPr>
                <a:grpSpLocks/>
              </p:cNvGrpSpPr>
              <p:nvPr/>
            </p:nvGrpSpPr>
            <p:grpSpPr bwMode="auto">
              <a:xfrm>
                <a:off x="4320" y="624"/>
                <a:ext cx="168" cy="192"/>
                <a:chOff x="1008" y="1584"/>
                <a:chExt cx="336" cy="384"/>
              </a:xfrm>
            </p:grpSpPr>
            <p:sp>
              <p:nvSpPr>
                <p:cNvPr id="1171" name="Rectangle 147"/>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72" name="Rectangle 148"/>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73" name="Rectangle 149"/>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74" name="Rectangle 150"/>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75" name="Rectangle 151"/>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76" name="Rectangle 152"/>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77" name="Rectangle 153"/>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78" name="Rectangle 154"/>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22" name="Group 155"/>
              <p:cNvGrpSpPr>
                <a:grpSpLocks/>
              </p:cNvGrpSpPr>
              <p:nvPr/>
            </p:nvGrpSpPr>
            <p:grpSpPr bwMode="auto">
              <a:xfrm>
                <a:off x="4656" y="1296"/>
                <a:ext cx="168" cy="192"/>
                <a:chOff x="1008" y="1584"/>
                <a:chExt cx="336" cy="384"/>
              </a:xfrm>
            </p:grpSpPr>
            <p:sp>
              <p:nvSpPr>
                <p:cNvPr id="1180" name="Rectangle 156"/>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81" name="Rectangle 157"/>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82" name="Rectangle 158"/>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83" name="Rectangle 159"/>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84" name="Rectangle 160"/>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85" name="Rectangle 161"/>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86" name="Rectangle 162"/>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87" name="Rectangle 163"/>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23" name="Group 164"/>
              <p:cNvGrpSpPr>
                <a:grpSpLocks/>
              </p:cNvGrpSpPr>
              <p:nvPr/>
            </p:nvGrpSpPr>
            <p:grpSpPr bwMode="auto">
              <a:xfrm>
                <a:off x="3696" y="48"/>
                <a:ext cx="168" cy="192"/>
                <a:chOff x="1008" y="1584"/>
                <a:chExt cx="336" cy="384"/>
              </a:xfrm>
            </p:grpSpPr>
            <p:sp>
              <p:nvSpPr>
                <p:cNvPr id="1189" name="Rectangle 165"/>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90" name="Rectangle 166"/>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91" name="Rectangle 167"/>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92" name="Rectangle 168"/>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93" name="Rectangle 169"/>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94" name="Rectangle 170"/>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95" name="Rectangle 171"/>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96" name="Rectangle 172"/>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24" name="Group 173"/>
              <p:cNvGrpSpPr>
                <a:grpSpLocks/>
              </p:cNvGrpSpPr>
              <p:nvPr/>
            </p:nvGrpSpPr>
            <p:grpSpPr bwMode="auto">
              <a:xfrm>
                <a:off x="5280" y="48"/>
                <a:ext cx="168" cy="192"/>
                <a:chOff x="1008" y="1584"/>
                <a:chExt cx="336" cy="384"/>
              </a:xfrm>
            </p:grpSpPr>
            <p:sp>
              <p:nvSpPr>
                <p:cNvPr id="1198" name="Rectangle 174"/>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199" name="Rectangle 175"/>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00" name="Rectangle 176"/>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01" name="Rectangle 177"/>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02" name="Rectangle 178"/>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03" name="Rectangle 179"/>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04" name="Rectangle 180"/>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05" name="Rectangle 181"/>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25" name="Group 182"/>
              <p:cNvGrpSpPr>
                <a:grpSpLocks/>
              </p:cNvGrpSpPr>
              <p:nvPr/>
            </p:nvGrpSpPr>
            <p:grpSpPr bwMode="auto">
              <a:xfrm>
                <a:off x="5472" y="960"/>
                <a:ext cx="168" cy="192"/>
                <a:chOff x="1008" y="1584"/>
                <a:chExt cx="336" cy="384"/>
              </a:xfrm>
            </p:grpSpPr>
            <p:sp>
              <p:nvSpPr>
                <p:cNvPr id="1207" name="Rectangle 183"/>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08" name="Rectangle 184"/>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09" name="Rectangle 185"/>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10" name="Rectangle 186"/>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11" name="Rectangle 187"/>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12" name="Rectangle 188"/>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13" name="Rectangle 189"/>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14" name="Rectangle 190"/>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26" name="Group 191"/>
              <p:cNvGrpSpPr>
                <a:grpSpLocks/>
              </p:cNvGrpSpPr>
              <p:nvPr/>
            </p:nvGrpSpPr>
            <p:grpSpPr bwMode="auto">
              <a:xfrm>
                <a:off x="4224" y="2400"/>
                <a:ext cx="168" cy="192"/>
                <a:chOff x="1008" y="1584"/>
                <a:chExt cx="336" cy="384"/>
              </a:xfrm>
            </p:grpSpPr>
            <p:sp>
              <p:nvSpPr>
                <p:cNvPr id="1216" name="Rectangle 192"/>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17" name="Rectangle 193"/>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18" name="Rectangle 194"/>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19" name="Rectangle 195"/>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20" name="Rectangle 196"/>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21" name="Rectangle 197"/>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22" name="Rectangle 198"/>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23" name="Rectangle 199"/>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27" name="Group 200"/>
              <p:cNvGrpSpPr>
                <a:grpSpLocks/>
              </p:cNvGrpSpPr>
              <p:nvPr/>
            </p:nvGrpSpPr>
            <p:grpSpPr bwMode="auto">
              <a:xfrm>
                <a:off x="4560" y="3072"/>
                <a:ext cx="168" cy="192"/>
                <a:chOff x="1008" y="1584"/>
                <a:chExt cx="336" cy="384"/>
              </a:xfrm>
            </p:grpSpPr>
            <p:sp>
              <p:nvSpPr>
                <p:cNvPr id="1225" name="Rectangle 201"/>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26" name="Rectangle 202"/>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27" name="Rectangle 203"/>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28" name="Rectangle 204"/>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29" name="Rectangle 205"/>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30" name="Rectangle 206"/>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31" name="Rectangle 207"/>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32" name="Rectangle 208"/>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28" name="Group 209"/>
              <p:cNvGrpSpPr>
                <a:grpSpLocks/>
              </p:cNvGrpSpPr>
              <p:nvPr/>
            </p:nvGrpSpPr>
            <p:grpSpPr bwMode="auto">
              <a:xfrm>
                <a:off x="3600" y="1824"/>
                <a:ext cx="168" cy="192"/>
                <a:chOff x="1008" y="1584"/>
                <a:chExt cx="336" cy="384"/>
              </a:xfrm>
            </p:grpSpPr>
            <p:sp>
              <p:nvSpPr>
                <p:cNvPr id="1234" name="Rectangle 210"/>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35" name="Rectangle 211"/>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36" name="Rectangle 212"/>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37" name="Rectangle 213"/>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38" name="Rectangle 214"/>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39" name="Rectangle 215"/>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40" name="Rectangle 216"/>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41" name="Rectangle 217"/>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29" name="Group 218"/>
              <p:cNvGrpSpPr>
                <a:grpSpLocks/>
              </p:cNvGrpSpPr>
              <p:nvPr/>
            </p:nvGrpSpPr>
            <p:grpSpPr bwMode="auto">
              <a:xfrm>
                <a:off x="5184" y="1824"/>
                <a:ext cx="168" cy="192"/>
                <a:chOff x="1008" y="1584"/>
                <a:chExt cx="336" cy="384"/>
              </a:xfrm>
            </p:grpSpPr>
            <p:sp>
              <p:nvSpPr>
                <p:cNvPr id="1243" name="Rectangle 219"/>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44" name="Rectangle 220"/>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45" name="Rectangle 221"/>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46" name="Rectangle 222"/>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47" name="Rectangle 223"/>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48" name="Rectangle 224"/>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49" name="Rectangle 225"/>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50" name="Rectangle 226"/>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30" name="Group 227"/>
              <p:cNvGrpSpPr>
                <a:grpSpLocks/>
              </p:cNvGrpSpPr>
              <p:nvPr/>
            </p:nvGrpSpPr>
            <p:grpSpPr bwMode="auto">
              <a:xfrm>
                <a:off x="5376" y="2736"/>
                <a:ext cx="168" cy="192"/>
                <a:chOff x="1008" y="1584"/>
                <a:chExt cx="336" cy="384"/>
              </a:xfrm>
            </p:grpSpPr>
            <p:sp>
              <p:nvSpPr>
                <p:cNvPr id="1252" name="Rectangle 228"/>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53" name="Rectangle 229"/>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54" name="Rectangle 230"/>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55" name="Rectangle 231"/>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56" name="Rectangle 232"/>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57" name="Rectangle 233"/>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58" name="Rectangle 234"/>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59" name="Rectangle 235"/>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31" name="Group 236"/>
              <p:cNvGrpSpPr>
                <a:grpSpLocks/>
              </p:cNvGrpSpPr>
              <p:nvPr/>
            </p:nvGrpSpPr>
            <p:grpSpPr bwMode="auto">
              <a:xfrm>
                <a:off x="3816" y="3840"/>
                <a:ext cx="168" cy="192"/>
                <a:chOff x="1008" y="1584"/>
                <a:chExt cx="336" cy="384"/>
              </a:xfrm>
            </p:grpSpPr>
            <p:sp>
              <p:nvSpPr>
                <p:cNvPr id="1261" name="Rectangle 237"/>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62" name="Rectangle 238"/>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63" name="Rectangle 239"/>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64" name="Rectangle 240"/>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65" name="Rectangle 241"/>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66" name="Rectangle 242"/>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67" name="Rectangle 243"/>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68" name="Rectangle 244"/>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024" name="Group 245"/>
              <p:cNvGrpSpPr>
                <a:grpSpLocks/>
              </p:cNvGrpSpPr>
              <p:nvPr/>
            </p:nvGrpSpPr>
            <p:grpSpPr bwMode="auto">
              <a:xfrm>
                <a:off x="5400" y="3840"/>
                <a:ext cx="168" cy="192"/>
                <a:chOff x="1008" y="1584"/>
                <a:chExt cx="336" cy="384"/>
              </a:xfrm>
            </p:grpSpPr>
            <p:sp>
              <p:nvSpPr>
                <p:cNvPr id="1270" name="Rectangle 246"/>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71" name="Rectangle 247"/>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72" name="Rectangle 248"/>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73" name="Rectangle 249"/>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74" name="Rectangle 250"/>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75" name="Rectangle 251"/>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76" name="Rectangle 252"/>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77" name="Rectangle 253"/>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025" name="Group 254"/>
              <p:cNvGrpSpPr>
                <a:grpSpLocks/>
              </p:cNvGrpSpPr>
              <p:nvPr/>
            </p:nvGrpSpPr>
            <p:grpSpPr bwMode="auto">
              <a:xfrm>
                <a:off x="96" y="3744"/>
                <a:ext cx="168" cy="192"/>
                <a:chOff x="1008" y="1584"/>
                <a:chExt cx="336" cy="384"/>
              </a:xfrm>
            </p:grpSpPr>
            <p:sp>
              <p:nvSpPr>
                <p:cNvPr id="1279" name="Rectangle 255"/>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80" name="Rectangle 256"/>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81" name="Rectangle 257"/>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82" name="Rectangle 258"/>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83" name="Rectangle 259"/>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84" name="Rectangle 260"/>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85" name="Rectangle 261"/>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86" name="Rectangle 262"/>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031" name="Group 263"/>
              <p:cNvGrpSpPr>
                <a:grpSpLocks/>
              </p:cNvGrpSpPr>
              <p:nvPr/>
            </p:nvGrpSpPr>
            <p:grpSpPr bwMode="auto">
              <a:xfrm>
                <a:off x="1680" y="3744"/>
                <a:ext cx="168" cy="192"/>
                <a:chOff x="1008" y="1584"/>
                <a:chExt cx="336" cy="384"/>
              </a:xfrm>
            </p:grpSpPr>
            <p:sp>
              <p:nvSpPr>
                <p:cNvPr id="1288" name="Rectangle 264"/>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89" name="Rectangle 265"/>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90" name="Rectangle 266"/>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91" name="Rectangle 267"/>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92" name="Rectangle 268"/>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93" name="Rectangle 269"/>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94" name="Rectangle 270"/>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95" name="Rectangle 271"/>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nvGrpSpPr>
              <p:cNvPr id="1032" name="Group 272"/>
              <p:cNvGrpSpPr>
                <a:grpSpLocks/>
              </p:cNvGrpSpPr>
              <p:nvPr/>
            </p:nvGrpSpPr>
            <p:grpSpPr bwMode="auto">
              <a:xfrm>
                <a:off x="2352" y="4128"/>
                <a:ext cx="168" cy="192"/>
                <a:chOff x="1008" y="1584"/>
                <a:chExt cx="336" cy="384"/>
              </a:xfrm>
            </p:grpSpPr>
            <p:sp>
              <p:nvSpPr>
                <p:cNvPr id="1297" name="Rectangle 273"/>
                <p:cNvSpPr>
                  <a:spLocks noChangeArrowheads="1"/>
                </p:cNvSpPr>
                <p:nvPr/>
              </p:nvSpPr>
              <p:spPr bwMode="hidden">
                <a:xfrm>
                  <a:off x="1104" y="1824"/>
                  <a:ext cx="96"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98" name="Rectangle 274"/>
                <p:cNvSpPr>
                  <a:spLocks noChangeArrowheads="1"/>
                </p:cNvSpPr>
                <p:nvPr/>
              </p:nvSpPr>
              <p:spPr bwMode="hidden">
                <a:xfrm>
                  <a:off x="1200" y="1776"/>
                  <a:ext cx="48" cy="9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299" name="Rectangle 275"/>
                <p:cNvSpPr>
                  <a:spLocks noChangeArrowheads="1"/>
                </p:cNvSpPr>
                <p:nvPr/>
              </p:nvSpPr>
              <p:spPr bwMode="hidden">
                <a:xfrm>
                  <a:off x="1104" y="1680"/>
                  <a:ext cx="48" cy="144"/>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300" name="Rectangle 276"/>
                <p:cNvSpPr>
                  <a:spLocks noChangeArrowheads="1"/>
                </p:cNvSpPr>
                <p:nvPr/>
              </p:nvSpPr>
              <p:spPr bwMode="hidden">
                <a:xfrm>
                  <a:off x="1152" y="1680"/>
                  <a:ext cx="192"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301" name="Rectangle 277"/>
                <p:cNvSpPr>
                  <a:spLocks noChangeArrowheads="1"/>
                </p:cNvSpPr>
                <p:nvPr/>
              </p:nvSpPr>
              <p:spPr bwMode="hidden">
                <a:xfrm>
                  <a:off x="1296" y="1728"/>
                  <a:ext cx="48" cy="240"/>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302" name="Rectangle 278"/>
                <p:cNvSpPr>
                  <a:spLocks noChangeArrowheads="1"/>
                </p:cNvSpPr>
                <p:nvPr/>
              </p:nvSpPr>
              <p:spPr bwMode="hidden">
                <a:xfrm>
                  <a:off x="1008" y="1920"/>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303" name="Rectangle 279"/>
                <p:cNvSpPr>
                  <a:spLocks noChangeArrowheads="1"/>
                </p:cNvSpPr>
                <p:nvPr/>
              </p:nvSpPr>
              <p:spPr bwMode="hidden">
                <a:xfrm>
                  <a:off x="1008" y="1584"/>
                  <a:ext cx="48" cy="336"/>
                </a:xfrm>
                <a:prstGeom prst="rect">
                  <a:avLst/>
                </a:prstGeom>
                <a:solidFill>
                  <a:schemeClr val="folHlink">
                    <a:alpha val="50000"/>
                  </a:schemeClr>
                </a:solidFill>
                <a:ln w="9525">
                  <a:noFill/>
                  <a:miter lim="800000"/>
                  <a:headEnd/>
                  <a:tailEnd/>
                </a:ln>
                <a:effectLst/>
              </p:spPr>
              <p:txBody>
                <a:bodyPr wrap="none" anchor="ctr"/>
                <a:lstStyle/>
                <a:p>
                  <a:endParaRPr lang="ru-RU"/>
                </a:p>
              </p:txBody>
            </p:sp>
            <p:sp>
              <p:nvSpPr>
                <p:cNvPr id="1304" name="Rectangle 280"/>
                <p:cNvSpPr>
                  <a:spLocks noChangeArrowheads="1"/>
                </p:cNvSpPr>
                <p:nvPr/>
              </p:nvSpPr>
              <p:spPr bwMode="hidden">
                <a:xfrm>
                  <a:off x="1056" y="1584"/>
                  <a:ext cx="288" cy="48"/>
                </a:xfrm>
                <a:prstGeom prst="rect">
                  <a:avLst/>
                </a:prstGeom>
                <a:solidFill>
                  <a:schemeClr val="folHlink">
                    <a:alpha val="50000"/>
                  </a:schemeClr>
                </a:solidFill>
                <a:ln w="9525">
                  <a:noFill/>
                  <a:miter lim="800000"/>
                  <a:headEnd/>
                  <a:tailEnd/>
                </a:ln>
                <a:effectLst/>
              </p:spPr>
              <p:txBody>
                <a:bodyPr wrap="none" anchor="ctr"/>
                <a:lstStyle/>
                <a:p>
                  <a:endParaRPr lang="ru-RU"/>
                </a:p>
              </p:txBody>
            </p:sp>
          </p:grpSp>
        </p:grpSp>
        <p:grpSp>
          <p:nvGrpSpPr>
            <p:cNvPr id="1033" name="Group 327"/>
            <p:cNvGrpSpPr>
              <a:grpSpLocks/>
            </p:cNvGrpSpPr>
            <p:nvPr userDrawn="1"/>
          </p:nvGrpSpPr>
          <p:grpSpPr bwMode="auto">
            <a:xfrm>
              <a:off x="96" y="0"/>
              <a:ext cx="288" cy="672"/>
              <a:chOff x="96" y="0"/>
              <a:chExt cx="288" cy="672"/>
            </a:xfrm>
          </p:grpSpPr>
          <p:sp>
            <p:nvSpPr>
              <p:cNvPr id="1316" name="Rectangle 292"/>
              <p:cNvSpPr>
                <a:spLocks noChangeArrowheads="1"/>
              </p:cNvSpPr>
              <p:nvPr/>
            </p:nvSpPr>
            <p:spPr bwMode="ltGray">
              <a:xfrm>
                <a:off x="96" y="576"/>
                <a:ext cx="288" cy="96"/>
              </a:xfrm>
              <a:prstGeom prst="rect">
                <a:avLst/>
              </a:prstGeom>
              <a:solidFill>
                <a:schemeClr val="bg2"/>
              </a:solidFill>
              <a:ln w="9525">
                <a:noFill/>
                <a:miter lim="800000"/>
                <a:headEnd/>
                <a:tailEnd/>
              </a:ln>
              <a:effectLst/>
            </p:spPr>
            <p:txBody>
              <a:bodyPr wrap="none" anchor="ctr"/>
              <a:lstStyle/>
              <a:p>
                <a:endParaRPr lang="ru-RU"/>
              </a:p>
            </p:txBody>
          </p:sp>
          <p:sp>
            <p:nvSpPr>
              <p:cNvPr id="1326" name="Rectangle 302"/>
              <p:cNvSpPr>
                <a:spLocks noChangeArrowheads="1"/>
              </p:cNvSpPr>
              <p:nvPr/>
            </p:nvSpPr>
            <p:spPr bwMode="ltGray">
              <a:xfrm>
                <a:off x="96" y="0"/>
                <a:ext cx="288" cy="576"/>
              </a:xfrm>
              <a:prstGeom prst="rect">
                <a:avLst/>
              </a:prstGeom>
              <a:solidFill>
                <a:schemeClr val="hlink"/>
              </a:solidFill>
              <a:ln w="9525">
                <a:noFill/>
                <a:miter lim="800000"/>
                <a:headEnd/>
                <a:tailEnd/>
              </a:ln>
              <a:effectLst/>
            </p:spPr>
            <p:txBody>
              <a:bodyPr wrap="none" anchor="ctr"/>
              <a:lstStyle/>
              <a:p>
                <a:endParaRPr lang="ru-RU"/>
              </a:p>
            </p:txBody>
          </p:sp>
        </p:grpSp>
        <p:grpSp>
          <p:nvGrpSpPr>
            <p:cNvPr id="1034" name="Group 326"/>
            <p:cNvGrpSpPr>
              <a:grpSpLocks/>
            </p:cNvGrpSpPr>
            <p:nvPr/>
          </p:nvGrpSpPr>
          <p:grpSpPr bwMode="auto">
            <a:xfrm>
              <a:off x="95" y="719"/>
              <a:ext cx="5569" cy="3505"/>
              <a:chOff x="95" y="719"/>
              <a:chExt cx="5569" cy="3505"/>
            </a:xfrm>
          </p:grpSpPr>
          <p:sp>
            <p:nvSpPr>
              <p:cNvPr id="1306" name="Rectangle 282"/>
              <p:cNvSpPr>
                <a:spLocks noChangeArrowheads="1"/>
              </p:cNvSpPr>
              <p:nvPr userDrawn="1"/>
            </p:nvSpPr>
            <p:spPr bwMode="invGray">
              <a:xfrm rot="5400000">
                <a:off x="167" y="839"/>
                <a:ext cx="96" cy="48"/>
              </a:xfrm>
              <a:prstGeom prst="rect">
                <a:avLst/>
              </a:prstGeom>
              <a:solidFill>
                <a:schemeClr val="accent1"/>
              </a:solidFill>
              <a:ln w="9525">
                <a:noFill/>
                <a:miter lim="800000"/>
                <a:headEnd/>
                <a:tailEnd/>
              </a:ln>
              <a:effectLst/>
            </p:spPr>
            <p:txBody>
              <a:bodyPr wrap="none" anchor="ctr"/>
              <a:lstStyle/>
              <a:p>
                <a:endParaRPr lang="ru-RU"/>
              </a:p>
            </p:txBody>
          </p:sp>
          <p:sp>
            <p:nvSpPr>
              <p:cNvPr id="1307" name="Rectangle 283"/>
              <p:cNvSpPr>
                <a:spLocks noChangeArrowheads="1"/>
              </p:cNvSpPr>
              <p:nvPr userDrawn="1"/>
            </p:nvSpPr>
            <p:spPr bwMode="invGray">
              <a:xfrm rot="5400000">
                <a:off x="215" y="887"/>
                <a:ext cx="48" cy="96"/>
              </a:xfrm>
              <a:prstGeom prst="rect">
                <a:avLst/>
              </a:prstGeom>
              <a:solidFill>
                <a:schemeClr val="accent1"/>
              </a:solidFill>
              <a:ln w="9525">
                <a:noFill/>
                <a:miter lim="800000"/>
                <a:headEnd/>
                <a:tailEnd/>
              </a:ln>
              <a:effectLst/>
            </p:spPr>
            <p:txBody>
              <a:bodyPr wrap="none" anchor="ctr"/>
              <a:lstStyle/>
              <a:p>
                <a:endParaRPr lang="ru-RU"/>
              </a:p>
            </p:txBody>
          </p:sp>
          <p:sp>
            <p:nvSpPr>
              <p:cNvPr id="1308" name="Rectangle 284"/>
              <p:cNvSpPr>
                <a:spLocks noChangeArrowheads="1"/>
              </p:cNvSpPr>
              <p:nvPr userDrawn="1"/>
            </p:nvSpPr>
            <p:spPr bwMode="invGray">
              <a:xfrm rot="5400000">
                <a:off x="287" y="767"/>
                <a:ext cx="48" cy="144"/>
              </a:xfrm>
              <a:prstGeom prst="rect">
                <a:avLst/>
              </a:prstGeom>
              <a:solidFill>
                <a:schemeClr val="accent1"/>
              </a:solidFill>
              <a:ln w="9525">
                <a:noFill/>
                <a:miter lim="800000"/>
                <a:headEnd/>
                <a:tailEnd/>
              </a:ln>
              <a:effectLst/>
            </p:spPr>
            <p:txBody>
              <a:bodyPr wrap="none" anchor="ctr"/>
              <a:lstStyle/>
              <a:p>
                <a:endParaRPr lang="ru-RU"/>
              </a:p>
            </p:txBody>
          </p:sp>
          <p:sp>
            <p:nvSpPr>
              <p:cNvPr id="1309" name="Rectangle 285"/>
              <p:cNvSpPr>
                <a:spLocks noChangeArrowheads="1"/>
              </p:cNvSpPr>
              <p:nvPr userDrawn="1"/>
            </p:nvSpPr>
            <p:spPr bwMode="invGray">
              <a:xfrm rot="5400000">
                <a:off x="191" y="911"/>
                <a:ext cx="48" cy="240"/>
              </a:xfrm>
              <a:prstGeom prst="rect">
                <a:avLst/>
              </a:prstGeom>
              <a:solidFill>
                <a:schemeClr val="accent1"/>
              </a:solidFill>
              <a:ln w="9525">
                <a:noFill/>
                <a:miter lim="800000"/>
                <a:headEnd/>
                <a:tailEnd/>
              </a:ln>
              <a:effectLst/>
            </p:spPr>
            <p:txBody>
              <a:bodyPr wrap="none" anchor="ctr"/>
              <a:lstStyle/>
              <a:p>
                <a:endParaRPr lang="ru-RU"/>
              </a:p>
            </p:txBody>
          </p:sp>
          <p:sp>
            <p:nvSpPr>
              <p:cNvPr id="1310" name="Rectangle 286"/>
              <p:cNvSpPr>
                <a:spLocks noChangeArrowheads="1"/>
              </p:cNvSpPr>
              <p:nvPr userDrawn="1"/>
            </p:nvSpPr>
            <p:spPr bwMode="invGray">
              <a:xfrm rot="5400000">
                <a:off x="-25" y="839"/>
                <a:ext cx="288" cy="48"/>
              </a:xfrm>
              <a:prstGeom prst="rect">
                <a:avLst/>
              </a:prstGeom>
              <a:solidFill>
                <a:schemeClr val="accent1"/>
              </a:solidFill>
              <a:ln w="9525">
                <a:noFill/>
                <a:miter lim="800000"/>
                <a:headEnd/>
                <a:tailEnd/>
              </a:ln>
              <a:effectLst/>
            </p:spPr>
            <p:txBody>
              <a:bodyPr wrap="none" anchor="ctr"/>
              <a:lstStyle/>
              <a:p>
                <a:endParaRPr lang="ru-RU"/>
              </a:p>
            </p:txBody>
          </p:sp>
          <p:sp>
            <p:nvSpPr>
              <p:cNvPr id="1311" name="Rectangle 287"/>
              <p:cNvSpPr>
                <a:spLocks noChangeArrowheads="1"/>
              </p:cNvSpPr>
              <p:nvPr userDrawn="1"/>
            </p:nvSpPr>
            <p:spPr bwMode="invGray">
              <a:xfrm rot="5400000">
                <a:off x="287" y="575"/>
                <a:ext cx="48" cy="336"/>
              </a:xfrm>
              <a:prstGeom prst="rect">
                <a:avLst/>
              </a:prstGeom>
              <a:solidFill>
                <a:schemeClr val="accent1"/>
              </a:solidFill>
              <a:ln w="9525">
                <a:noFill/>
                <a:miter lim="800000"/>
                <a:headEnd/>
                <a:tailEnd/>
              </a:ln>
              <a:effectLst/>
            </p:spPr>
            <p:txBody>
              <a:bodyPr wrap="none" anchor="ctr"/>
              <a:lstStyle/>
              <a:p>
                <a:endParaRPr lang="ru-RU"/>
              </a:p>
            </p:txBody>
          </p:sp>
          <p:sp>
            <p:nvSpPr>
              <p:cNvPr id="1312" name="Rectangle 288"/>
              <p:cNvSpPr>
                <a:spLocks noChangeArrowheads="1"/>
              </p:cNvSpPr>
              <p:nvPr userDrawn="1"/>
            </p:nvSpPr>
            <p:spPr bwMode="invGray">
              <a:xfrm rot="5400000">
                <a:off x="-1273" y="2471"/>
                <a:ext cx="3457" cy="49"/>
              </a:xfrm>
              <a:prstGeom prst="rect">
                <a:avLst/>
              </a:prstGeom>
              <a:solidFill>
                <a:schemeClr val="accent1"/>
              </a:solidFill>
              <a:ln w="9525">
                <a:noFill/>
                <a:miter lim="800000"/>
                <a:headEnd/>
                <a:tailEnd/>
              </a:ln>
              <a:effectLst/>
            </p:spPr>
            <p:txBody>
              <a:bodyPr wrap="none" anchor="ctr"/>
              <a:lstStyle/>
              <a:p>
                <a:endParaRPr lang="ru-RU"/>
              </a:p>
            </p:txBody>
          </p:sp>
          <p:sp>
            <p:nvSpPr>
              <p:cNvPr id="1313" name="Rectangle 289"/>
              <p:cNvSpPr>
                <a:spLocks noChangeArrowheads="1"/>
              </p:cNvSpPr>
              <p:nvPr userDrawn="1"/>
            </p:nvSpPr>
            <p:spPr bwMode="invGray">
              <a:xfrm>
                <a:off x="288" y="912"/>
                <a:ext cx="240" cy="48"/>
              </a:xfrm>
              <a:prstGeom prst="rect">
                <a:avLst/>
              </a:prstGeom>
              <a:solidFill>
                <a:schemeClr val="accent1">
                  <a:alpha val="50000"/>
                </a:schemeClr>
              </a:solidFill>
              <a:ln w="9525">
                <a:noFill/>
                <a:miter lim="800000"/>
                <a:headEnd/>
                <a:tailEnd/>
              </a:ln>
              <a:effectLst/>
            </p:spPr>
            <p:txBody>
              <a:bodyPr wrap="none" anchor="ctr"/>
              <a:lstStyle/>
              <a:p>
                <a:endParaRPr lang="ru-RU"/>
              </a:p>
            </p:txBody>
          </p:sp>
          <p:sp>
            <p:nvSpPr>
              <p:cNvPr id="1314" name="Rectangle 290"/>
              <p:cNvSpPr>
                <a:spLocks noChangeArrowheads="1"/>
              </p:cNvSpPr>
              <p:nvPr userDrawn="1"/>
            </p:nvSpPr>
            <p:spPr bwMode="invGray">
              <a:xfrm>
                <a:off x="528" y="912"/>
                <a:ext cx="5136" cy="48"/>
              </a:xfrm>
              <a:prstGeom prst="rect">
                <a:avLst/>
              </a:prstGeom>
              <a:solidFill>
                <a:schemeClr val="accent1"/>
              </a:solidFill>
              <a:ln w="9525">
                <a:noFill/>
                <a:miter lim="800000"/>
                <a:headEnd/>
                <a:tailEnd/>
              </a:ln>
              <a:effectLst/>
            </p:spPr>
            <p:txBody>
              <a:bodyPr wrap="none" anchor="ctr"/>
              <a:lstStyle/>
              <a:p>
                <a:endParaRPr lang="ru-RU"/>
              </a:p>
            </p:txBody>
          </p:sp>
          <p:sp>
            <p:nvSpPr>
              <p:cNvPr id="1347" name="Rectangle 323"/>
              <p:cNvSpPr>
                <a:spLocks noChangeArrowheads="1"/>
              </p:cNvSpPr>
              <p:nvPr userDrawn="1"/>
            </p:nvSpPr>
            <p:spPr bwMode="invGray">
              <a:xfrm rot="5400000">
                <a:off x="263" y="935"/>
                <a:ext cx="192" cy="48"/>
              </a:xfrm>
              <a:prstGeom prst="rect">
                <a:avLst/>
              </a:prstGeom>
              <a:solidFill>
                <a:schemeClr val="accent1"/>
              </a:solidFill>
              <a:ln w="9525">
                <a:noFill/>
                <a:miter lim="800000"/>
                <a:headEnd/>
                <a:tailEnd/>
              </a:ln>
              <a:effectLst/>
            </p:spPr>
            <p:txBody>
              <a:bodyPr wrap="none" anchor="ctr"/>
              <a:lstStyle/>
              <a:p>
                <a:endParaRPr lang="ru-RU"/>
              </a:p>
            </p:txBody>
          </p:sp>
        </p:grpSp>
        <p:grpSp>
          <p:nvGrpSpPr>
            <p:cNvPr id="1043" name="Group 328"/>
            <p:cNvGrpSpPr>
              <a:grpSpLocks/>
            </p:cNvGrpSpPr>
            <p:nvPr userDrawn="1"/>
          </p:nvGrpSpPr>
          <p:grpSpPr bwMode="auto">
            <a:xfrm>
              <a:off x="96" y="1104"/>
              <a:ext cx="288" cy="3120"/>
              <a:chOff x="96" y="1104"/>
              <a:chExt cx="288" cy="3120"/>
            </a:xfrm>
          </p:grpSpPr>
          <p:sp>
            <p:nvSpPr>
              <p:cNvPr id="1315" name="Rectangle 291"/>
              <p:cNvSpPr>
                <a:spLocks noChangeArrowheads="1"/>
              </p:cNvSpPr>
              <p:nvPr/>
            </p:nvSpPr>
            <p:spPr bwMode="ltGray">
              <a:xfrm>
                <a:off x="96" y="1104"/>
                <a:ext cx="288" cy="96"/>
              </a:xfrm>
              <a:prstGeom prst="rect">
                <a:avLst/>
              </a:prstGeom>
              <a:solidFill>
                <a:schemeClr val="bg2"/>
              </a:solidFill>
              <a:ln w="9525">
                <a:noFill/>
                <a:miter lim="800000"/>
                <a:headEnd/>
                <a:tailEnd/>
              </a:ln>
              <a:effectLst/>
            </p:spPr>
            <p:txBody>
              <a:bodyPr wrap="none" anchor="ctr"/>
              <a:lstStyle/>
              <a:p>
                <a:endParaRPr lang="ru-RU"/>
              </a:p>
            </p:txBody>
          </p:sp>
          <p:sp>
            <p:nvSpPr>
              <p:cNvPr id="1345" name="Rectangle 321"/>
              <p:cNvSpPr>
                <a:spLocks noChangeArrowheads="1"/>
              </p:cNvSpPr>
              <p:nvPr/>
            </p:nvSpPr>
            <p:spPr bwMode="ltGray">
              <a:xfrm>
                <a:off x="96" y="1200"/>
                <a:ext cx="288" cy="3024"/>
              </a:xfrm>
              <a:prstGeom prst="rect">
                <a:avLst/>
              </a:prstGeom>
              <a:solidFill>
                <a:schemeClr val="accent2"/>
              </a:solidFill>
              <a:ln w="9525">
                <a:noFill/>
                <a:miter lim="800000"/>
                <a:headEnd/>
                <a:tailEnd/>
              </a:ln>
              <a:effectLst/>
            </p:spPr>
            <p:txBody>
              <a:bodyPr wrap="none" anchor="ctr"/>
              <a:lstStyle/>
              <a:p>
                <a:endParaRPr lang="ru-RU"/>
              </a:p>
            </p:txBody>
          </p:sp>
        </p:grpSp>
      </p:grpSp>
      <p:sp>
        <p:nvSpPr>
          <p:cNvPr id="1026" name="Rectangle 2"/>
          <p:cNvSpPr>
            <a:spLocks noGrp="1" noChangeArrowheads="1"/>
          </p:cNvSpPr>
          <p:nvPr>
            <p:ph type="title"/>
          </p:nvPr>
        </p:nvSpPr>
        <p:spPr bwMode="auto">
          <a:xfrm>
            <a:off x="1066800" y="3048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1066800" y="17526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400"/>
            </a:lvl1pPr>
          </a:lstStyle>
          <a:p>
            <a:fld id="{7EEBC427-CA12-4F94-963B-12FCB7A2989B}" type="datetimeFigureOut">
              <a:rPr lang="ru-RU" smtClean="0"/>
              <a:pPr/>
              <a:t>02.03.2013</a:t>
            </a:fld>
            <a:endParaRPr lang="ru-RU"/>
          </a:p>
        </p:txBody>
      </p:sp>
      <p:sp>
        <p:nvSpPr>
          <p:cNvPr id="1029" name="Rectangle 5"/>
          <p:cNvSpPr>
            <a:spLocks noGrp="1" noChangeArrowheads="1"/>
          </p:cNvSpPr>
          <p:nvPr>
            <p:ph type="ftr" sz="quarter" idx="3"/>
          </p:nvPr>
        </p:nvSpPr>
        <p:spPr bwMode="auto">
          <a:xfrm>
            <a:off x="3505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0" hangingPunct="0">
              <a:defRPr sz="1400"/>
            </a:lvl1pPr>
          </a:lstStyle>
          <a:p>
            <a:endParaRPr lang="ru-RU"/>
          </a:p>
        </p:txBody>
      </p:sp>
      <p:sp>
        <p:nvSpPr>
          <p:cNvPr id="1030" name="Rectangle 6"/>
          <p:cNvSpPr>
            <a:spLocks noGrp="1" noChangeArrowheads="1"/>
          </p:cNvSpPr>
          <p:nvPr>
            <p:ph type="sldNum" sz="quarter" idx="4"/>
          </p:nvPr>
        </p:nvSpPr>
        <p:spPr bwMode="auto">
          <a:xfrm>
            <a:off x="69342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400"/>
            </a:lvl1pPr>
          </a:lstStyle>
          <a:p>
            <a:fld id="{6288CB3B-BDA3-4468-8362-6C8EA7CF1F4D}" type="slidenum">
              <a:rPr lang="ru-RU" smtClean="0"/>
              <a:pPr/>
              <a:t>‹#›</a:t>
            </a:fld>
            <a:endParaRPr lang="ru-RU"/>
          </a:p>
        </p:txBody>
      </p:sp>
    </p:spTree>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Impact" pitchFamily="34" charset="0"/>
        </a:defRPr>
      </a:lvl2pPr>
      <a:lvl3pPr algn="ctr" rtl="0" eaLnBrk="1" fontAlgn="base" hangingPunct="1">
        <a:spcBef>
          <a:spcPct val="0"/>
        </a:spcBef>
        <a:spcAft>
          <a:spcPct val="0"/>
        </a:spcAft>
        <a:defRPr sz="4400">
          <a:solidFill>
            <a:schemeClr val="tx2"/>
          </a:solidFill>
          <a:latin typeface="Impact" pitchFamily="34" charset="0"/>
        </a:defRPr>
      </a:lvl3pPr>
      <a:lvl4pPr algn="ctr" rtl="0" eaLnBrk="1" fontAlgn="base" hangingPunct="1">
        <a:spcBef>
          <a:spcPct val="0"/>
        </a:spcBef>
        <a:spcAft>
          <a:spcPct val="0"/>
        </a:spcAft>
        <a:defRPr sz="4400">
          <a:solidFill>
            <a:schemeClr val="tx2"/>
          </a:solidFill>
          <a:latin typeface="Impact" pitchFamily="34" charset="0"/>
        </a:defRPr>
      </a:lvl4pPr>
      <a:lvl5pPr algn="ctr" rtl="0" eaLnBrk="1" fontAlgn="base" hangingPunct="1">
        <a:spcBef>
          <a:spcPct val="0"/>
        </a:spcBef>
        <a:spcAft>
          <a:spcPct val="0"/>
        </a:spcAft>
        <a:defRPr sz="4400">
          <a:solidFill>
            <a:schemeClr val="tx2"/>
          </a:solidFill>
          <a:latin typeface="Impact" pitchFamily="34" charset="0"/>
        </a:defRPr>
      </a:lvl5pPr>
      <a:lvl6pPr marL="457200" algn="ctr" rtl="0" eaLnBrk="1" fontAlgn="base" hangingPunct="1">
        <a:spcBef>
          <a:spcPct val="0"/>
        </a:spcBef>
        <a:spcAft>
          <a:spcPct val="0"/>
        </a:spcAft>
        <a:defRPr sz="4400">
          <a:solidFill>
            <a:schemeClr val="tx2"/>
          </a:solidFill>
          <a:latin typeface="Impact" pitchFamily="34" charset="0"/>
        </a:defRPr>
      </a:lvl6pPr>
      <a:lvl7pPr marL="914400" algn="ctr" rtl="0" eaLnBrk="1" fontAlgn="base" hangingPunct="1">
        <a:spcBef>
          <a:spcPct val="0"/>
        </a:spcBef>
        <a:spcAft>
          <a:spcPct val="0"/>
        </a:spcAft>
        <a:defRPr sz="4400">
          <a:solidFill>
            <a:schemeClr val="tx2"/>
          </a:solidFill>
          <a:latin typeface="Impact" pitchFamily="34" charset="0"/>
        </a:defRPr>
      </a:lvl7pPr>
      <a:lvl8pPr marL="1371600" algn="ctr" rtl="0" eaLnBrk="1" fontAlgn="base" hangingPunct="1">
        <a:spcBef>
          <a:spcPct val="0"/>
        </a:spcBef>
        <a:spcAft>
          <a:spcPct val="0"/>
        </a:spcAft>
        <a:defRPr sz="4400">
          <a:solidFill>
            <a:schemeClr val="tx2"/>
          </a:solidFill>
          <a:latin typeface="Impact" pitchFamily="34" charset="0"/>
        </a:defRPr>
      </a:lvl8pPr>
      <a:lvl9pPr marL="1828800" algn="ctr" rtl="0" eaLnBrk="1" fontAlgn="base" hangingPunct="1">
        <a:spcBef>
          <a:spcPct val="0"/>
        </a:spcBef>
        <a:spcAft>
          <a:spcPct val="0"/>
        </a:spcAft>
        <a:defRPr sz="4400">
          <a:solidFill>
            <a:schemeClr val="tx2"/>
          </a:solidFill>
          <a:latin typeface="Impact" pitchFamily="34" charset="0"/>
        </a:defRPr>
      </a:lvl9pPr>
    </p:titleStyle>
    <p:bodyStyle>
      <a:lvl1pPr marL="222250" indent="-222250" algn="l" rtl="0" eaLnBrk="1" fontAlgn="base" hangingPunct="1">
        <a:spcBef>
          <a:spcPct val="20000"/>
        </a:spcBef>
        <a:spcAft>
          <a:spcPct val="0"/>
        </a:spcAft>
        <a:buClr>
          <a:schemeClr val="hlink"/>
        </a:buClr>
        <a:buChar char="•"/>
        <a:defRPr sz="3200">
          <a:solidFill>
            <a:schemeClr val="tx1"/>
          </a:solidFill>
          <a:latin typeface="+mn-lt"/>
          <a:ea typeface="+mn-ea"/>
          <a:cs typeface="+mn-cs"/>
        </a:defRPr>
      </a:lvl1pPr>
      <a:lvl2pPr marL="630238" indent="-173038" algn="l" rtl="0" eaLnBrk="1" fontAlgn="base" hangingPunct="1">
        <a:spcBef>
          <a:spcPct val="20000"/>
        </a:spcBef>
        <a:spcAft>
          <a:spcPct val="0"/>
        </a:spcAft>
        <a:buClr>
          <a:schemeClr val="accent2"/>
        </a:buClr>
        <a:buChar char="•"/>
        <a:defRPr sz="2800">
          <a:solidFill>
            <a:schemeClr val="tx1"/>
          </a:solidFill>
          <a:latin typeface="+mn-lt"/>
        </a:defRPr>
      </a:lvl2pPr>
      <a:lvl3pPr marL="1089025" indent="-174625" algn="l" rtl="0" eaLnBrk="1" fontAlgn="base" hangingPunct="1">
        <a:spcBef>
          <a:spcPct val="20000"/>
        </a:spcBef>
        <a:spcAft>
          <a:spcPct val="0"/>
        </a:spcAft>
        <a:buClr>
          <a:schemeClr val="accent1"/>
        </a:buClr>
        <a:buChar char="•"/>
        <a:defRPr sz="2400">
          <a:solidFill>
            <a:schemeClr val="tx1"/>
          </a:solidFill>
          <a:latin typeface="+mn-lt"/>
        </a:defRPr>
      </a:lvl3pPr>
      <a:lvl4pPr marL="1546225" indent="-174625" algn="l" rtl="0" eaLnBrk="1" fontAlgn="base" hangingPunct="1">
        <a:spcBef>
          <a:spcPct val="20000"/>
        </a:spcBef>
        <a:spcAft>
          <a:spcPct val="0"/>
        </a:spcAft>
        <a:buClr>
          <a:schemeClr val="bg2"/>
        </a:buClr>
        <a:buChar char="•"/>
        <a:defRPr sz="2000">
          <a:solidFill>
            <a:schemeClr val="tx1"/>
          </a:solidFill>
          <a:latin typeface="+mn-lt"/>
        </a:defRPr>
      </a:lvl4pPr>
      <a:lvl5pPr marL="2003425" indent="-174625" algn="l" rtl="0" eaLnBrk="1" fontAlgn="base" hangingPunct="1">
        <a:spcBef>
          <a:spcPct val="20000"/>
        </a:spcBef>
        <a:spcAft>
          <a:spcPct val="0"/>
        </a:spcAft>
        <a:buChar char="•"/>
        <a:defRPr sz="2000">
          <a:solidFill>
            <a:schemeClr val="tx1"/>
          </a:solidFill>
          <a:latin typeface="+mn-lt"/>
        </a:defRPr>
      </a:lvl5pPr>
      <a:lvl6pPr marL="2460625" indent="-174625" algn="l" rtl="0" eaLnBrk="1" fontAlgn="base" hangingPunct="1">
        <a:spcBef>
          <a:spcPct val="20000"/>
        </a:spcBef>
        <a:spcAft>
          <a:spcPct val="0"/>
        </a:spcAft>
        <a:buChar char="•"/>
        <a:defRPr sz="2000">
          <a:solidFill>
            <a:schemeClr val="tx1"/>
          </a:solidFill>
          <a:latin typeface="+mn-lt"/>
        </a:defRPr>
      </a:lvl6pPr>
      <a:lvl7pPr marL="2917825" indent="-174625" algn="l" rtl="0" eaLnBrk="1" fontAlgn="base" hangingPunct="1">
        <a:spcBef>
          <a:spcPct val="20000"/>
        </a:spcBef>
        <a:spcAft>
          <a:spcPct val="0"/>
        </a:spcAft>
        <a:buChar char="•"/>
        <a:defRPr sz="2000">
          <a:solidFill>
            <a:schemeClr val="tx1"/>
          </a:solidFill>
          <a:latin typeface="+mn-lt"/>
        </a:defRPr>
      </a:lvl7pPr>
      <a:lvl8pPr marL="3375025" indent="-174625" algn="l" rtl="0" eaLnBrk="1" fontAlgn="base" hangingPunct="1">
        <a:spcBef>
          <a:spcPct val="20000"/>
        </a:spcBef>
        <a:spcAft>
          <a:spcPct val="0"/>
        </a:spcAft>
        <a:buChar char="•"/>
        <a:defRPr sz="2000">
          <a:solidFill>
            <a:schemeClr val="tx1"/>
          </a:solidFill>
          <a:latin typeface="+mn-lt"/>
        </a:defRPr>
      </a:lvl8pPr>
      <a:lvl9pPr marL="3832225" indent="-174625"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4.xml"/><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hyperlink" Target="http://www.siblarix.ru/price.html" TargetMode="External"/><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http://www.stihi.ru/pics/2011/03/26/6675.jpg"/>
          <p:cNvPicPr>
            <a:picLocks noChangeAspect="1" noChangeArrowheads="1"/>
          </p:cNvPicPr>
          <p:nvPr/>
        </p:nvPicPr>
        <p:blipFill>
          <a:blip r:embed="rId2" cstate="email"/>
          <a:srcRect/>
          <a:stretch>
            <a:fillRect/>
          </a:stretch>
        </p:blipFill>
        <p:spPr bwMode="auto">
          <a:xfrm>
            <a:off x="1500166" y="3143248"/>
            <a:ext cx="6918886" cy="35718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Заголовок 1"/>
          <p:cNvSpPr txBox="1">
            <a:spLocks/>
          </p:cNvSpPr>
          <p:nvPr/>
        </p:nvSpPr>
        <p:spPr bwMode="auto">
          <a:xfrm>
            <a:off x="642910" y="214290"/>
            <a:ext cx="8207373" cy="23574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sz="6600" u="none" strike="noStrike" kern="0" cap="none" spc="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j-ea"/>
                <a:cs typeface="+mj-cs"/>
              </a:rPr>
              <a:t>Изба</a:t>
            </a:r>
            <a:r>
              <a:rPr kumimoji="0" lang="ru-RU" sz="6600" b="0" i="0" u="none" strike="noStrike" kern="0" cap="none" spc="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j-ea"/>
                <a:cs typeface="+mj-cs"/>
              </a:rPr>
              <a:t> - жилище</a:t>
            </a:r>
            <a:br>
              <a:rPr kumimoji="0" lang="ru-RU" sz="6600" b="0" i="0" u="none" strike="noStrike" kern="0" cap="none" spc="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j-ea"/>
                <a:cs typeface="+mj-cs"/>
              </a:rPr>
            </a:br>
            <a:r>
              <a:rPr kumimoji="0" lang="ru-RU" sz="6600" b="0" i="0" u="none" strike="noStrike" kern="0" cap="none" spc="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j-ea"/>
                <a:cs typeface="+mj-cs"/>
              </a:rPr>
              <a:t> русского народа </a:t>
            </a:r>
            <a:br>
              <a:rPr kumimoji="0" lang="ru-RU" sz="6600" b="0" i="0" u="none" strike="noStrike" kern="0" cap="none" spc="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j-ea"/>
                <a:cs typeface="+mj-cs"/>
              </a:rPr>
            </a:br>
            <a:r>
              <a:rPr kumimoji="0" lang="ru-RU" sz="4800" b="0" i="0" u="none" strike="noStrike" kern="0" cap="none" spc="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j-ea"/>
                <a:cs typeface="+mj-cs"/>
              </a:rPr>
              <a:t/>
            </a:r>
            <a:br>
              <a:rPr kumimoji="0" lang="ru-RU" sz="4800" b="0" i="0" u="none" strike="noStrike" kern="0" cap="none" spc="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j-ea"/>
                <a:cs typeface="+mj-cs"/>
              </a:rPr>
            </a:br>
            <a:endParaRPr kumimoji="0" lang="ru-RU" sz="4800" b="0" i="0" u="none" strike="noStrike" kern="0" cap="none" spc="0" normalizeH="0" baseline="0" noProof="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j-ea"/>
              <a:cs typeface="+mj-cs"/>
            </a:endParaRPr>
          </a:p>
        </p:txBody>
      </p:sp>
      <p:sp>
        <p:nvSpPr>
          <p:cNvPr id="14" name="TextBox 6"/>
          <p:cNvSpPr txBox="1"/>
          <p:nvPr/>
        </p:nvSpPr>
        <p:spPr>
          <a:xfrm>
            <a:off x="1500166" y="5500702"/>
            <a:ext cx="2928958" cy="116955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anchor="ctr">
            <a:spAutoFit/>
            <a:scene3d>
              <a:camera prst="orthographicFront"/>
              <a:lightRig rig="balanced" dir="t">
                <a:rot lat="0" lon="0" rev="2100000"/>
              </a:lightRig>
            </a:scene3d>
            <a:sp3d extrusionH="57150" prstMaterial="metal">
              <a:bevelT w="38100" h="25400"/>
              <a:contourClr>
                <a:schemeClr val="bg2"/>
              </a:contourClr>
            </a:sp3d>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ru-RU" sz="1400" b="1" dirty="0" smtClean="0">
                <a:ln w="50800"/>
                <a:solidFill>
                  <a:schemeClr val="bg1">
                    <a:shade val="50000"/>
                  </a:schemeClr>
                </a:solidFill>
              </a:rPr>
              <a:t>Преподаватель</a:t>
            </a:r>
          </a:p>
          <a:p>
            <a:pPr algn="ctr">
              <a:defRPr/>
            </a:pPr>
            <a:r>
              <a:rPr lang="ru-RU" sz="1400" b="1" dirty="0" smtClean="0">
                <a:ln w="50800"/>
                <a:solidFill>
                  <a:schemeClr val="bg1">
                    <a:shade val="50000"/>
                  </a:schemeClr>
                </a:solidFill>
              </a:rPr>
              <a:t> истории, обществознания, МХК</a:t>
            </a:r>
            <a:endParaRPr lang="ru-RU" sz="1400" b="1" dirty="0">
              <a:ln w="50800"/>
              <a:solidFill>
                <a:schemeClr val="bg1">
                  <a:shade val="50000"/>
                </a:schemeClr>
              </a:solidFill>
            </a:endParaRPr>
          </a:p>
          <a:p>
            <a:pPr algn="ctr">
              <a:defRPr/>
            </a:pPr>
            <a:r>
              <a:rPr lang="ru-RU" sz="1400" b="1" dirty="0">
                <a:ln w="50800"/>
                <a:solidFill>
                  <a:schemeClr val="bg1">
                    <a:shade val="50000"/>
                  </a:schemeClr>
                </a:solidFill>
              </a:rPr>
              <a:t>МБОУ «СОШ № 48» </a:t>
            </a:r>
            <a:endParaRPr lang="ru-RU" sz="1400" b="1" dirty="0" smtClean="0">
              <a:ln w="50800"/>
              <a:solidFill>
                <a:schemeClr val="bg1">
                  <a:shade val="50000"/>
                </a:schemeClr>
              </a:solidFill>
            </a:endParaRPr>
          </a:p>
          <a:p>
            <a:pPr algn="ctr">
              <a:defRPr/>
            </a:pPr>
            <a:r>
              <a:rPr lang="ru-RU" sz="1400" b="1" dirty="0" smtClean="0">
                <a:ln w="50800"/>
                <a:solidFill>
                  <a:schemeClr val="bg1">
                    <a:shade val="50000"/>
                  </a:schemeClr>
                </a:solidFill>
              </a:rPr>
              <a:t>г</a:t>
            </a:r>
            <a:r>
              <a:rPr lang="ru-RU" sz="1400" b="1" dirty="0">
                <a:ln w="50800"/>
                <a:solidFill>
                  <a:schemeClr val="bg1">
                    <a:shade val="50000"/>
                  </a:schemeClr>
                </a:solidFill>
              </a:rPr>
              <a:t>. Владивостока </a:t>
            </a:r>
          </a:p>
          <a:p>
            <a:pPr algn="ctr">
              <a:defRPr/>
            </a:pPr>
            <a:r>
              <a:rPr lang="ru-RU" sz="1400" b="1" dirty="0">
                <a:ln w="50800"/>
                <a:solidFill>
                  <a:schemeClr val="bg1">
                    <a:shade val="50000"/>
                  </a:schemeClr>
                </a:solidFill>
              </a:rPr>
              <a:t>Шабалина Светлана </a:t>
            </a:r>
            <a:r>
              <a:rPr lang="ru-RU" sz="1400" b="1" dirty="0" smtClean="0">
                <a:ln w="50800"/>
                <a:solidFill>
                  <a:schemeClr val="bg1">
                    <a:shade val="50000"/>
                  </a:schemeClr>
                </a:solidFill>
              </a:rPr>
              <a:t>Николаевна</a:t>
            </a:r>
            <a:endParaRPr lang="ru-RU" sz="1400" b="1" dirty="0">
              <a:ln w="50800"/>
              <a:solidFill>
                <a:schemeClr val="bg1">
                  <a:shade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0"/>
            <a:ext cx="8532440" cy="1143000"/>
          </a:xfrm>
        </p:spPr>
        <p:txBody>
          <a:bodyPr/>
          <a:lstStyle/>
          <a:p>
            <a:r>
              <a:rPr lang="ru-RU"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Форма верхов</a:t>
            </a:r>
            <a:endParaRPr lang="ru-RU"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4" name="Содержимое 3"/>
          <p:cNvSpPr>
            <a:spLocks noGrp="1"/>
          </p:cNvSpPr>
          <p:nvPr>
            <p:ph sz="half" idx="2"/>
          </p:nvPr>
        </p:nvSpPr>
        <p:spPr>
          <a:xfrm>
            <a:off x="5292080" y="1752600"/>
            <a:ext cx="3851920" cy="4772744"/>
          </a:xfrm>
        </p:spPr>
        <p:txBody>
          <a:bodyPr/>
          <a:lstStyle/>
          <a:p>
            <a:pPr>
              <a:buNone/>
            </a:pPr>
            <a:r>
              <a:rPr lang="ru-RU" sz="2400" dirty="0" smtClean="0"/>
              <a:t>	</a:t>
            </a:r>
            <a:endParaRPr lang="ru-RU" sz="2400" b="1" dirty="0">
              <a:latin typeface="Times New Roman" pitchFamily="18" charset="0"/>
              <a:cs typeface="Times New Roman" pitchFamily="18" charset="0"/>
            </a:endParaRPr>
          </a:p>
        </p:txBody>
      </p:sp>
      <p:sp>
        <p:nvSpPr>
          <p:cNvPr id="6" name="Содержимое 5"/>
          <p:cNvSpPr>
            <a:spLocks noGrp="1"/>
          </p:cNvSpPr>
          <p:nvPr>
            <p:ph sz="half" idx="1"/>
          </p:nvPr>
        </p:nvSpPr>
        <p:spPr>
          <a:xfrm>
            <a:off x="500034" y="1714488"/>
            <a:ext cx="4572032" cy="4857760"/>
          </a:xfrm>
        </p:spPr>
        <p:txBody>
          <a:bodyPr/>
          <a:lstStyle/>
          <a:p>
            <a:pPr>
              <a:buNone/>
            </a:pPr>
            <a:r>
              <a:rPr lang="ru-RU" sz="20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rPr>
              <a:t> </a:t>
            </a:r>
            <a:r>
              <a:rPr lang="ru-RU" sz="1800" b="1" dirty="0" smtClean="0">
                <a:latin typeface="Times New Roman" pitchFamily="18" charset="0"/>
                <a:cs typeface="Times New Roman" pitchFamily="18" charset="0"/>
              </a:rPr>
              <a:t>“Верхом” в древности называли любое завершение. Эти верхи в зависимости от богатства постройки могли быть самыми разнообразными. Наиболее простым был “</a:t>
            </a:r>
            <a:r>
              <a:rPr lang="ru-RU" sz="1800" b="1" dirty="0" err="1" smtClean="0">
                <a:latin typeface="Times New Roman" pitchFamily="18" charset="0"/>
                <a:cs typeface="Times New Roman" pitchFamily="18" charset="0"/>
              </a:rPr>
              <a:t>клетский</a:t>
            </a:r>
            <a:r>
              <a:rPr lang="ru-RU" sz="1800" b="1" dirty="0" smtClean="0">
                <a:latin typeface="Times New Roman" pitchFamily="18" charset="0"/>
                <a:cs typeface="Times New Roman" pitchFamily="18" charset="0"/>
              </a:rPr>
              <a:t>” верх — простая двускатная крыша на клети. “Шатровым” верхом в виде высокой восьмигранной пирамиды украшались обычно храмы. Затейливым был “</a:t>
            </a:r>
            <a:r>
              <a:rPr lang="ru-RU" sz="1800" b="1" dirty="0" err="1" smtClean="0">
                <a:latin typeface="Times New Roman" pitchFamily="18" charset="0"/>
                <a:cs typeface="Times New Roman" pitchFamily="18" charset="0"/>
              </a:rPr>
              <a:t>кубоватый</a:t>
            </a:r>
            <a:r>
              <a:rPr lang="ru-RU" sz="1800" b="1" dirty="0" smtClean="0">
                <a:latin typeface="Times New Roman" pitchFamily="18" charset="0"/>
                <a:cs typeface="Times New Roman" pitchFamily="18" charset="0"/>
              </a:rPr>
              <a:t> верх”, напоминающий массивную четырехгранную луковицу. Таким верхом украшались терема. Довольно сложной в работе была “бочка” — двускатное покрытие с плавными криволинейными очертаниями, завершающаяся острым гребнем. </a:t>
            </a:r>
            <a:endParaRPr lang="ru-RU" sz="1800" b="1" dirty="0">
              <a:latin typeface="Times New Roman" pitchFamily="18" charset="0"/>
              <a:cs typeface="Times New Roman" pitchFamily="18" charset="0"/>
            </a:endParaRPr>
          </a:p>
        </p:txBody>
      </p:sp>
      <p:pic>
        <p:nvPicPr>
          <p:cNvPr id="7" name="Picture 2" descr="verhi"/>
          <p:cNvPicPr>
            <a:picLocks noChangeAspect="1" noChangeArrowheads="1"/>
          </p:cNvPicPr>
          <p:nvPr/>
        </p:nvPicPr>
        <p:blipFill>
          <a:blip r:embed="rId2" cstate="email"/>
          <a:srcRect/>
          <a:stretch>
            <a:fillRect/>
          </a:stretch>
        </p:blipFill>
        <p:spPr bwMode="auto">
          <a:xfrm>
            <a:off x="5076056" y="1680238"/>
            <a:ext cx="3860451" cy="496347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755576" y="2060848"/>
            <a:ext cx="4536504" cy="4464496"/>
          </a:xfrm>
        </p:spPr>
        <p:txBody>
          <a:bodyPr/>
          <a:lstStyle/>
          <a:p>
            <a:pPr>
              <a:buNone/>
            </a:pPr>
            <a:r>
              <a:rPr lang="ru-RU" sz="2400" b="1" dirty="0" smtClean="0"/>
              <a:t>	</a:t>
            </a:r>
            <a:r>
              <a:rPr lang="ru-RU" sz="2000" b="1" dirty="0" smtClean="0">
                <a:latin typeface="Times New Roman" pitchFamily="18" charset="0"/>
                <a:cs typeface="Times New Roman" pitchFamily="18" charset="0"/>
              </a:rPr>
              <a:t>Для покрытия криволинейных поверхностей кубов, бочек и глав церквей использовали “лемех” — резные </a:t>
            </a:r>
            <a:r>
              <a:rPr lang="ru-RU" sz="2000" b="1" dirty="0" err="1" smtClean="0">
                <a:latin typeface="Times New Roman" pitchFamily="18" charset="0"/>
                <a:cs typeface="Times New Roman" pitchFamily="18" charset="0"/>
              </a:rPr>
              <a:t>леревянные</a:t>
            </a:r>
            <a:r>
              <a:rPr lang="ru-RU" sz="2000" b="1" dirty="0" smtClean="0">
                <a:latin typeface="Times New Roman" pitchFamily="18" charset="0"/>
                <a:cs typeface="Times New Roman" pitchFamily="18" charset="0"/>
              </a:rPr>
              <a:t> дощечки из осины, либо “гонт” — короткие тесины с ложбиной для стока воды на верхней стороне. Осина от времени приобретает устойчивые водоотталкивающие свойства и становится серебристой по цвету. И вид верхи, крытые лемехом, приобретают своеобразный — чешуйчатый.</a:t>
            </a:r>
            <a:endParaRPr lang="ru-RU" sz="2000" b="1" dirty="0">
              <a:latin typeface="Times New Roman" pitchFamily="18" charset="0"/>
              <a:cs typeface="Times New Roman" pitchFamily="18" charset="0"/>
            </a:endParaRPr>
          </a:p>
        </p:txBody>
      </p:sp>
      <p:pic>
        <p:nvPicPr>
          <p:cNvPr id="5" name="Picture 2" descr="o"/>
          <p:cNvPicPr>
            <a:picLocks noGrp="1" noChangeAspect="1" noChangeArrowheads="1"/>
          </p:cNvPicPr>
          <p:nvPr>
            <p:ph sz="half" idx="2"/>
          </p:nvPr>
        </p:nvPicPr>
        <p:blipFill>
          <a:blip r:embed="rId2" cstate="email"/>
          <a:srcRect/>
          <a:stretch>
            <a:fillRect/>
          </a:stretch>
        </p:blipFill>
        <p:spPr bwMode="auto">
          <a:xfrm>
            <a:off x="5364088" y="1628800"/>
            <a:ext cx="3544141" cy="4960442"/>
          </a:xfrm>
          <a:prstGeom prst="rect">
            <a:avLst/>
          </a:prstGeom>
          <a:ln>
            <a:noFill/>
          </a:ln>
          <a:effectLst>
            <a:outerShdw blurRad="292100" dist="139700" dir="2700000" algn="tl" rotWithShape="0">
              <a:srgbClr val="333333">
                <a:alpha val="65000"/>
              </a:srgbClr>
            </a:outerShdw>
          </a:effectLst>
        </p:spPr>
      </p:pic>
      <p:sp>
        <p:nvSpPr>
          <p:cNvPr id="6" name="Заголовок 1"/>
          <p:cNvSpPr>
            <a:spLocks noGrp="1"/>
          </p:cNvSpPr>
          <p:nvPr>
            <p:ph type="title"/>
          </p:nvPr>
        </p:nvSpPr>
        <p:spPr>
          <a:xfrm>
            <a:off x="611560" y="0"/>
            <a:ext cx="8532440" cy="1143000"/>
          </a:xfrm>
        </p:spPr>
        <p:txBody>
          <a:bodyPr/>
          <a:lstStyle/>
          <a:p>
            <a:r>
              <a:rPr lang="ru-RU"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Лемех</a:t>
            </a:r>
            <a:endParaRPr lang="ru-RU"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0"/>
            <a:ext cx="8532440" cy="1143000"/>
          </a:xfrm>
        </p:spPr>
        <p:txBody>
          <a:bodyPr/>
          <a:lstStyle/>
          <a:p>
            <a:r>
              <a:rPr lang="ru-RU"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Фронтон русской избы</a:t>
            </a:r>
            <a:endParaRPr lang="ru-RU"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4" name="Содержимое 3"/>
          <p:cNvSpPr>
            <a:spLocks noGrp="1"/>
          </p:cNvSpPr>
          <p:nvPr>
            <p:ph sz="half" idx="2"/>
          </p:nvPr>
        </p:nvSpPr>
        <p:spPr>
          <a:xfrm>
            <a:off x="5292080" y="1752600"/>
            <a:ext cx="3851920" cy="4772744"/>
          </a:xfrm>
        </p:spPr>
        <p:txBody>
          <a:bodyPr/>
          <a:lstStyle/>
          <a:p>
            <a:pPr>
              <a:buNone/>
            </a:pPr>
            <a:r>
              <a:rPr lang="ru-RU" sz="2400" dirty="0" smtClean="0"/>
              <a:t>	</a:t>
            </a:r>
            <a:endParaRPr lang="ru-RU" sz="2400" b="1" dirty="0">
              <a:latin typeface="Times New Roman" pitchFamily="18" charset="0"/>
              <a:cs typeface="Times New Roman" pitchFamily="18" charset="0"/>
            </a:endParaRPr>
          </a:p>
        </p:txBody>
      </p:sp>
      <p:sp>
        <p:nvSpPr>
          <p:cNvPr id="6" name="Содержимое 5"/>
          <p:cNvSpPr>
            <a:spLocks noGrp="1"/>
          </p:cNvSpPr>
          <p:nvPr>
            <p:ph sz="half" idx="1"/>
          </p:nvPr>
        </p:nvSpPr>
        <p:spPr>
          <a:xfrm>
            <a:off x="1428728" y="1714488"/>
            <a:ext cx="3003246" cy="4786346"/>
          </a:xfrm>
        </p:spPr>
        <p:txBody>
          <a:bodyPr/>
          <a:lstStyle/>
          <a:p>
            <a:pPr>
              <a:buNone/>
            </a:pPr>
            <a:r>
              <a:rPr lang="ru-RU" sz="2000" b="1" dirty="0" smtClean="0">
                <a:latin typeface="Times New Roman" pitchFamily="18" charset="0"/>
                <a:cs typeface="Times New Roman" pitchFamily="18" charset="0"/>
              </a:rPr>
              <a:t>	 Весь фронтон избы важно именовали “челом” и обильно украшали магической оберегающей резьбой. Наружные концы </a:t>
            </a:r>
            <a:r>
              <a:rPr lang="ru-RU" sz="2000" b="1" dirty="0" err="1" smtClean="0">
                <a:latin typeface="Times New Roman" pitchFamily="18" charset="0"/>
                <a:cs typeface="Times New Roman" pitchFamily="18" charset="0"/>
              </a:rPr>
              <a:t>подкровельных</a:t>
            </a:r>
            <a:r>
              <a:rPr lang="ru-RU" sz="2000" b="1" dirty="0" smtClean="0">
                <a:latin typeface="Times New Roman" pitchFamily="18" charset="0"/>
                <a:cs typeface="Times New Roman" pitchFamily="18" charset="0"/>
              </a:rPr>
              <a:t> слег закрывали от дождя длинными досками — “</a:t>
            </a:r>
            <a:r>
              <a:rPr lang="ru-RU" sz="2000" b="1" dirty="0" err="1" smtClean="0">
                <a:latin typeface="Times New Roman" pitchFamily="18" charset="0"/>
                <a:cs typeface="Times New Roman" pitchFamily="18" charset="0"/>
              </a:rPr>
              <a:t>причелинами</a:t>
            </a:r>
            <a:r>
              <a:rPr lang="ru-RU" sz="2000" b="1" dirty="0" smtClean="0">
                <a:latin typeface="Times New Roman" pitchFamily="18" charset="0"/>
                <a:cs typeface="Times New Roman" pitchFamily="18" charset="0"/>
              </a:rPr>
              <a:t>”. А верхний стык </a:t>
            </a:r>
            <a:r>
              <a:rPr lang="ru-RU" sz="2000" b="1" dirty="0" err="1" smtClean="0">
                <a:latin typeface="Times New Roman" pitchFamily="18" charset="0"/>
                <a:cs typeface="Times New Roman" pitchFamily="18" charset="0"/>
              </a:rPr>
              <a:t>причелин</a:t>
            </a:r>
            <a:r>
              <a:rPr lang="ru-RU" sz="2000" b="1" dirty="0" smtClean="0">
                <a:latin typeface="Times New Roman" pitchFamily="18" charset="0"/>
                <a:cs typeface="Times New Roman" pitchFamily="18" charset="0"/>
              </a:rPr>
              <a:t> прикрывали узорной свисающей доской — “полотенцем</a:t>
            </a:r>
            <a:r>
              <a:rPr lang="ru-RU" sz="2000" dirty="0" smtClean="0"/>
              <a:t>”.</a:t>
            </a:r>
            <a:endParaRPr lang="ru-RU" sz="2000" dirty="0"/>
          </a:p>
        </p:txBody>
      </p:sp>
      <p:pic>
        <p:nvPicPr>
          <p:cNvPr id="8" name="Picture 2" descr="fronton"/>
          <p:cNvPicPr>
            <a:picLocks noChangeAspect="1" noChangeArrowheads="1"/>
          </p:cNvPicPr>
          <p:nvPr/>
        </p:nvPicPr>
        <p:blipFill>
          <a:blip r:embed="rId2" cstate="email"/>
          <a:srcRect/>
          <a:stretch>
            <a:fillRect/>
          </a:stretch>
        </p:blipFill>
        <p:spPr bwMode="auto">
          <a:xfrm>
            <a:off x="4572000" y="1714488"/>
            <a:ext cx="3815161" cy="49429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4" name="Picture 2" descr="H:\СВЕТИК\ФОТО 1\Москва 2012\109NIKON\DSCN3917.JPG"/>
          <p:cNvPicPr>
            <a:picLocks noChangeAspect="1" noChangeArrowheads="1"/>
          </p:cNvPicPr>
          <p:nvPr/>
        </p:nvPicPr>
        <p:blipFill>
          <a:blip r:embed="rId3" cstate="email"/>
          <a:srcRect t="1405"/>
          <a:stretch>
            <a:fillRect/>
          </a:stretch>
        </p:blipFill>
        <p:spPr bwMode="auto">
          <a:xfrm>
            <a:off x="4572000" y="1643050"/>
            <a:ext cx="3813888" cy="50137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6" name="Picture 4" descr="H:\СВЕТИК\ФОТО 1\Москва 2012\110NIKON\DSCN3967.JPG"/>
          <p:cNvPicPr>
            <a:picLocks noChangeAspect="1" noChangeArrowheads="1"/>
          </p:cNvPicPr>
          <p:nvPr/>
        </p:nvPicPr>
        <p:blipFill>
          <a:blip r:embed="rId4" cstate="email"/>
          <a:srcRect/>
          <a:stretch>
            <a:fillRect/>
          </a:stretch>
        </p:blipFill>
        <p:spPr bwMode="auto">
          <a:xfrm>
            <a:off x="1714480" y="1643050"/>
            <a:ext cx="6715172" cy="50363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arn(inHorizontal)">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076"/>
                                        </p:tgtEl>
                                        <p:attrNameLst>
                                          <p:attrName>style.visibility</p:attrName>
                                        </p:attrNameLst>
                                      </p:cBhvr>
                                      <p:to>
                                        <p:strVal val="visible"/>
                                      </p:to>
                                    </p:set>
                                    <p:animEffect transition="in" filter="diamond(in)">
                                      <p:cBhvr>
                                        <p:cTn id="12" dur="20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izba_vnutri"/>
          <p:cNvPicPr>
            <a:picLocks noChangeAspect="1" noChangeArrowheads="1"/>
          </p:cNvPicPr>
          <p:nvPr/>
        </p:nvPicPr>
        <p:blipFill>
          <a:blip r:embed="rId2"/>
          <a:srcRect/>
          <a:stretch>
            <a:fillRect/>
          </a:stretch>
        </p:blipFill>
        <p:spPr bwMode="auto">
          <a:xfrm>
            <a:off x="3000364" y="1571612"/>
            <a:ext cx="3971917" cy="5048124"/>
          </a:xfrm>
          <a:prstGeom prst="rect">
            <a:avLst/>
          </a:prstGeom>
          <a:noFill/>
          <a:ln w="9525">
            <a:noFill/>
            <a:miter lim="800000"/>
            <a:headEnd/>
            <a:tailEnd/>
          </a:ln>
        </p:spPr>
      </p:pic>
      <p:sp>
        <p:nvSpPr>
          <p:cNvPr id="6" name="Заголовок 1"/>
          <p:cNvSpPr>
            <a:spLocks noGrp="1"/>
          </p:cNvSpPr>
          <p:nvPr>
            <p:ph type="title"/>
          </p:nvPr>
        </p:nvSpPr>
        <p:spPr>
          <a:xfrm>
            <a:off x="611560" y="0"/>
            <a:ext cx="8532440" cy="1571612"/>
          </a:xfrm>
        </p:spPr>
        <p:txBody>
          <a:bodyPr/>
          <a:lstStyle/>
          <a:p>
            <a:r>
              <a:rPr lang="ru-RU"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Внутреннее </a:t>
            </a:r>
            <a: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a:r>
            <a:br>
              <a:rPr lang="en-US"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br>
            <a:r>
              <a:rPr lang="ru-RU" sz="54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убранство избы</a:t>
            </a:r>
            <a:endParaRPr lang="ru-RU"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1026" name="Picture 2" descr="C:\Users\1\Desktop\Москва 2012\109NIKON\DSCN3856.JPG"/>
          <p:cNvPicPr>
            <a:picLocks noChangeAspect="1" noChangeArrowheads="1"/>
          </p:cNvPicPr>
          <p:nvPr/>
        </p:nvPicPr>
        <p:blipFill>
          <a:blip r:embed="rId3" cstate="email"/>
          <a:srcRect/>
          <a:stretch>
            <a:fillRect/>
          </a:stretch>
        </p:blipFill>
        <p:spPr bwMode="auto">
          <a:xfrm>
            <a:off x="0" y="0"/>
            <a:ext cx="9144000" cy="6858000"/>
          </a:xfrm>
          <a:prstGeom prst="rect">
            <a:avLst/>
          </a:prstGeom>
          <a:noFill/>
        </p:spPr>
      </p:pic>
      <p:pic>
        <p:nvPicPr>
          <p:cNvPr id="1027" name="Picture 3" descr="C:\Users\1\Desktop\Москва 2012\109NIKON\DSCN3857.JPG"/>
          <p:cNvPicPr>
            <a:picLocks noChangeAspect="1" noChangeArrowheads="1"/>
          </p:cNvPicPr>
          <p:nvPr/>
        </p:nvPicPr>
        <p:blipFill>
          <a:blip r:embed="rId4" cstate="email"/>
          <a:srcRect/>
          <a:stretch>
            <a:fillRect/>
          </a:stretch>
        </p:blipFill>
        <p:spPr bwMode="auto">
          <a:xfrm>
            <a:off x="0" y="0"/>
            <a:ext cx="9144000" cy="6858000"/>
          </a:xfrm>
          <a:prstGeom prst="rect">
            <a:avLst/>
          </a:prstGeom>
          <a:noFill/>
        </p:spPr>
      </p:pic>
      <p:pic>
        <p:nvPicPr>
          <p:cNvPr id="1028" name="Picture 4" descr="C:\Users\1\Desktop\Москва 2012\109NIKON\DSCN3928.JPG"/>
          <p:cNvPicPr>
            <a:picLocks noChangeAspect="1" noChangeArrowheads="1"/>
          </p:cNvPicPr>
          <p:nvPr/>
        </p:nvPicPr>
        <p:blipFill>
          <a:blip r:embed="rId5" cstate="email"/>
          <a:srcRect/>
          <a:stretch>
            <a:fillRect/>
          </a:stretch>
        </p:blipFill>
        <p:spPr bwMode="auto">
          <a:xfrm>
            <a:off x="0" y="0"/>
            <a:ext cx="9144000" cy="6858000"/>
          </a:xfrm>
          <a:prstGeom prst="rect">
            <a:avLst/>
          </a:prstGeom>
          <a:noFill/>
        </p:spPr>
      </p:pic>
      <p:pic>
        <p:nvPicPr>
          <p:cNvPr id="1030" name="Picture 6" descr="C:\Users\1\Desktop\Москва 2012\109NIKON\DSCN3937.JPG"/>
          <p:cNvPicPr>
            <a:picLocks noChangeAspect="1" noChangeArrowheads="1"/>
          </p:cNvPicPr>
          <p:nvPr/>
        </p:nvPicPr>
        <p:blipFill>
          <a:blip r:embed="rId6" cstate="email"/>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Horizont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plus(in)">
                                      <p:cBhvr>
                                        <p:cTn id="12" dur="2000"/>
                                        <p:tgtEl>
                                          <p:spTgt spid="102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1028"/>
                                        </p:tgtEl>
                                        <p:attrNameLst>
                                          <p:attrName>style.visibility</p:attrName>
                                        </p:attrNameLst>
                                      </p:cBhvr>
                                      <p:to>
                                        <p:strVal val="visible"/>
                                      </p:to>
                                    </p:set>
                                    <p:animEffect transition="in" filter="diamond(in)">
                                      <p:cBhvr>
                                        <p:cTn id="17" dur="2000"/>
                                        <p:tgtEl>
                                          <p:spTgt spid="1028"/>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1030"/>
                                        </p:tgtEl>
                                        <p:attrNameLst>
                                          <p:attrName>style.visibility</p:attrName>
                                        </p:attrNameLst>
                                      </p:cBhvr>
                                      <p:to>
                                        <p:strVal val="visible"/>
                                      </p:to>
                                    </p:set>
                                    <p:animEffect transition="in" filter="strips(downLeft)">
                                      <p:cBhvr>
                                        <p:cTn id="22" dur="5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a:spLocks noGrp="1"/>
          </p:cNvSpPr>
          <p:nvPr>
            <p:ph type="title"/>
          </p:nvPr>
        </p:nvSpPr>
        <p:spPr>
          <a:xfrm>
            <a:off x="611560" y="3284984"/>
            <a:ext cx="8532440" cy="864096"/>
          </a:xfrm>
        </p:spPr>
        <p:txBody>
          <a:bodyPr/>
          <a:lstStyle/>
          <a:p>
            <a:r>
              <a:rPr lang="ru-RU"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Внешний облик</a:t>
            </a:r>
            <a:br>
              <a:rPr lang="ru-RU"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br>
            <a:r>
              <a:rPr lang="ru-RU" sz="6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 русской избы</a:t>
            </a:r>
            <a:endParaRPr lang="ru-RU" sz="6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1026" name="Picture 2" descr="C:\Users\1\Desktop\Москва 2012\109NIKON\DSCN3882.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pic>
        <p:nvPicPr>
          <p:cNvPr id="1027" name="Picture 3" descr="C:\Users\1\Desktop\Москва 2012\109NIKON\DSCN3885.JPG"/>
          <p:cNvPicPr>
            <a:picLocks noChangeAspect="1" noChangeArrowheads="1"/>
          </p:cNvPicPr>
          <p:nvPr/>
        </p:nvPicPr>
        <p:blipFill>
          <a:blip r:embed="rId3" cstate="email"/>
          <a:srcRect/>
          <a:stretch>
            <a:fillRect/>
          </a:stretch>
        </p:blipFill>
        <p:spPr bwMode="auto">
          <a:xfrm>
            <a:off x="0" y="0"/>
            <a:ext cx="9144000" cy="6858000"/>
          </a:xfrm>
          <a:prstGeom prst="rect">
            <a:avLst/>
          </a:prstGeom>
          <a:noFill/>
        </p:spPr>
      </p:pic>
      <p:pic>
        <p:nvPicPr>
          <p:cNvPr id="1029" name="Picture 5" descr="C:\Users\1\Desktop\Москва 2012\110NIKON\DSCN3965.JPG"/>
          <p:cNvPicPr>
            <a:picLocks noChangeAspect="1" noChangeArrowheads="1"/>
          </p:cNvPicPr>
          <p:nvPr/>
        </p:nvPicPr>
        <p:blipFill>
          <a:blip r:embed="rId4" cstate="email"/>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plus(in)">
                                      <p:cBhvr>
                                        <p:cTn id="12" dur="2000"/>
                                        <p:tgtEl>
                                          <p:spTgt spid="102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1029"/>
                                        </p:tgtEl>
                                        <p:attrNameLst>
                                          <p:attrName>style.visibility</p:attrName>
                                        </p:attrNameLst>
                                      </p:cBhvr>
                                      <p:to>
                                        <p:strVal val="visible"/>
                                      </p:to>
                                    </p:set>
                                    <p:animEffect transition="in" filter="diamond(in)">
                                      <p:cBhvr>
                                        <p:cTn id="17" dur="20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a:spLocks noGrp="1"/>
          </p:cNvSpPr>
          <p:nvPr>
            <p:ph type="title"/>
          </p:nvPr>
        </p:nvSpPr>
        <p:spPr>
          <a:xfrm>
            <a:off x="611560" y="0"/>
            <a:ext cx="8532440" cy="1143000"/>
          </a:xfrm>
        </p:spPr>
        <p:txBody>
          <a:bodyPr/>
          <a:lstStyle/>
          <a:p>
            <a:r>
              <a:rPr lang="ru-RU"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Избушка на курьих ножках</a:t>
            </a:r>
            <a:endParaRPr lang="ru-RU"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4098" name="Picture 2" descr="H:\СВЕТИК\ФОТО 1\Москва 2012\110NIKON\DSCN4087.JPG"/>
          <p:cNvPicPr>
            <a:picLocks noChangeAspect="1" noChangeArrowheads="1"/>
          </p:cNvPicPr>
          <p:nvPr/>
        </p:nvPicPr>
        <p:blipFill>
          <a:blip r:embed="rId2" cstate="email"/>
          <a:srcRect/>
          <a:stretch>
            <a:fillRect/>
          </a:stretch>
        </p:blipFill>
        <p:spPr bwMode="auto">
          <a:xfrm>
            <a:off x="2214546" y="1928802"/>
            <a:ext cx="5029730" cy="44291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0"/>
            <a:ext cx="7772400" cy="1143000"/>
          </a:xfrm>
        </p:spPr>
        <p:txBody>
          <a:bodyPr/>
          <a:lstStyle/>
          <a:p>
            <a:r>
              <a:rPr lang="ru-RU" dirty="0" smtClean="0"/>
              <a:t>План</a:t>
            </a:r>
            <a:endParaRPr lang="ru-RU" dirty="0"/>
          </a:p>
        </p:txBody>
      </p:sp>
      <p:sp>
        <p:nvSpPr>
          <p:cNvPr id="3" name="Содержимое 2"/>
          <p:cNvSpPr>
            <a:spLocks noGrp="1"/>
          </p:cNvSpPr>
          <p:nvPr>
            <p:ph idx="1"/>
          </p:nvPr>
        </p:nvSpPr>
        <p:spPr>
          <a:xfrm>
            <a:off x="755576" y="1428736"/>
            <a:ext cx="8388424" cy="5429264"/>
          </a:xfrm>
        </p:spPr>
        <p:txBody>
          <a:bodyPr/>
          <a:lstStyle/>
          <a:p>
            <a:r>
              <a:rPr lang="ru-RU" dirty="0" smtClean="0">
                <a:latin typeface="Times New Roman" pitchFamily="18" charset="0"/>
                <a:cs typeface="Times New Roman" pitchFamily="18" charset="0"/>
              </a:rPr>
              <a:t>Материал для строительства</a:t>
            </a:r>
          </a:p>
          <a:p>
            <a:r>
              <a:rPr lang="ru-RU" dirty="0" smtClean="0">
                <a:latin typeface="Times New Roman" pitchFamily="18" charset="0"/>
                <a:cs typeface="Times New Roman" pitchFamily="18" charset="0"/>
              </a:rPr>
              <a:t>Орудие древнерусского зодчего</a:t>
            </a:r>
          </a:p>
          <a:p>
            <a:r>
              <a:rPr lang="ru-RU" dirty="0" smtClean="0">
                <a:latin typeface="Times New Roman" pitchFamily="18" charset="0"/>
                <a:cs typeface="Times New Roman" pitchFamily="18" charset="0"/>
              </a:rPr>
              <a:t>Сруб</a:t>
            </a:r>
          </a:p>
          <a:p>
            <a:r>
              <a:rPr lang="ru-RU" dirty="0" smtClean="0">
                <a:latin typeface="Times New Roman" pitchFamily="18" charset="0"/>
                <a:cs typeface="Times New Roman" pitchFamily="18" charset="0"/>
              </a:rPr>
              <a:t> Кровля</a:t>
            </a:r>
          </a:p>
          <a:p>
            <a:r>
              <a:rPr lang="ru-RU" dirty="0" smtClean="0">
                <a:latin typeface="Times New Roman" pitchFamily="18" charset="0"/>
                <a:cs typeface="Times New Roman" pitchFamily="18" charset="0"/>
              </a:rPr>
              <a:t>Покрытие кровли</a:t>
            </a:r>
          </a:p>
          <a:p>
            <a:r>
              <a:rPr lang="ru-RU" dirty="0" smtClean="0">
                <a:latin typeface="Times New Roman" pitchFamily="18" charset="0"/>
                <a:cs typeface="Times New Roman" pitchFamily="18" charset="0"/>
              </a:rPr>
              <a:t>Форма верхов</a:t>
            </a:r>
          </a:p>
          <a:p>
            <a:r>
              <a:rPr lang="ru-RU" dirty="0" smtClean="0">
                <a:latin typeface="Times New Roman" pitchFamily="18" charset="0"/>
                <a:cs typeface="Times New Roman" pitchFamily="18" charset="0"/>
              </a:rPr>
              <a:t>Фронтон русской избы</a:t>
            </a:r>
          </a:p>
          <a:p>
            <a:r>
              <a:rPr lang="ru-RU" dirty="0" smtClean="0">
                <a:latin typeface="Times New Roman" pitchFamily="18" charset="0"/>
                <a:cs typeface="Times New Roman" pitchFamily="18" charset="0"/>
              </a:rPr>
              <a:t>Внутреннее убранство</a:t>
            </a:r>
            <a:endParaRPr lang="en-US" dirty="0" smtClean="0">
              <a:latin typeface="Times New Roman" pitchFamily="18" charset="0"/>
              <a:cs typeface="Times New Roman" pitchFamily="18" charset="0"/>
            </a:endParaRPr>
          </a:p>
          <a:p>
            <a:pPr>
              <a:buNone/>
            </a:pPr>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pPr>
              <a:buNone/>
            </a:pPr>
            <a:endParaRPr lang="ru-RU" dirty="0" smtClean="0">
              <a:latin typeface="Times New Roman" pitchFamily="18" charset="0"/>
              <a:cs typeface="Times New Roman" pitchFamily="18" charset="0"/>
            </a:endParaRPr>
          </a:p>
          <a:p>
            <a:pPr>
              <a:buNone/>
            </a:pP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0"/>
            <a:ext cx="7772400" cy="1143000"/>
          </a:xfrm>
        </p:spPr>
        <p:txBody>
          <a:bodyPr/>
          <a:lstStyle/>
          <a:p>
            <a:r>
              <a:rPr lang="ru-RU"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Материал для строительства</a:t>
            </a:r>
            <a:endParaRPr lang="ru-RU"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8" name="лиственница" descr="лиственница">
            <a:hlinkClick r:id="rId2"/>
          </p:cNvPr>
          <p:cNvPicPr/>
          <p:nvPr/>
        </p:nvPicPr>
        <p:blipFill>
          <a:blip r:embed="rId3" cstate="print"/>
          <a:srcRect/>
          <a:stretch>
            <a:fillRect/>
          </a:stretch>
        </p:blipFill>
        <p:spPr bwMode="auto">
          <a:xfrm>
            <a:off x="1142976" y="2071678"/>
            <a:ext cx="4608512" cy="3888432"/>
          </a:xfrm>
          <a:prstGeom prst="rect">
            <a:avLst/>
          </a:prstGeom>
          <a:noFill/>
          <a:ln w="9525">
            <a:noFill/>
            <a:miter lim="800000"/>
            <a:headEnd/>
            <a:tailEnd/>
          </a:ln>
        </p:spPr>
      </p:pic>
      <p:sp>
        <p:nvSpPr>
          <p:cNvPr id="9" name="Прямоугольник 8"/>
          <p:cNvSpPr/>
          <p:nvPr/>
        </p:nvSpPr>
        <p:spPr>
          <a:xfrm>
            <a:off x="6300192" y="5373216"/>
            <a:ext cx="2304256" cy="50405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ru-RU" b="1" dirty="0" smtClean="0">
                <a:solidFill>
                  <a:schemeClr val="tx2">
                    <a:lumMod val="10000"/>
                  </a:schemeClr>
                </a:solidFill>
              </a:rPr>
              <a:t>Лиственница</a:t>
            </a:r>
            <a:endParaRPr lang="ru-RU" b="1" dirty="0">
              <a:solidFill>
                <a:schemeClr val="tx2">
                  <a:lumMod val="10000"/>
                </a:schemeClr>
              </a:solidFill>
            </a:endParaRPr>
          </a:p>
        </p:txBody>
      </p:sp>
      <p:pic>
        <p:nvPicPr>
          <p:cNvPr id="10" name="Рисунок 9" descr="Дуб черешчатый. 1 - общий вид, 2 - цветущая ветвьб 3 - весенний побегб 4 - жёлуди с черешком, 5 - пропосший жёлудь, 6 - лист (осенняя окраска)."/>
          <p:cNvPicPr/>
          <p:nvPr/>
        </p:nvPicPr>
        <p:blipFill>
          <a:blip r:embed="rId4" cstate="email"/>
          <a:srcRect/>
          <a:stretch>
            <a:fillRect/>
          </a:stretch>
        </p:blipFill>
        <p:spPr bwMode="auto">
          <a:xfrm>
            <a:off x="1142976" y="2071678"/>
            <a:ext cx="4608512" cy="3888432"/>
          </a:xfrm>
          <a:prstGeom prst="rect">
            <a:avLst/>
          </a:prstGeom>
          <a:noFill/>
          <a:ln w="9525">
            <a:noFill/>
            <a:miter lim="800000"/>
            <a:headEnd/>
            <a:tailEnd/>
          </a:ln>
        </p:spPr>
      </p:pic>
      <p:sp>
        <p:nvSpPr>
          <p:cNvPr id="11" name="Прямоугольник 10"/>
          <p:cNvSpPr/>
          <p:nvPr/>
        </p:nvSpPr>
        <p:spPr>
          <a:xfrm>
            <a:off x="6300192" y="5373216"/>
            <a:ext cx="2304256" cy="5040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solidFill>
                  <a:schemeClr val="tx2">
                    <a:lumMod val="10000"/>
                  </a:schemeClr>
                </a:solidFill>
              </a:rPr>
              <a:t>Дуб</a:t>
            </a:r>
            <a:endParaRPr lang="ru-RU" b="1" dirty="0">
              <a:solidFill>
                <a:schemeClr val="tx2">
                  <a:lumMod val="10000"/>
                </a:schemeClr>
              </a:solidFill>
            </a:endParaRPr>
          </a:p>
        </p:txBody>
      </p:sp>
      <p:pic>
        <p:nvPicPr>
          <p:cNvPr id="12" name="Рисунок 11" descr="Ель европейская."/>
          <p:cNvPicPr/>
          <p:nvPr/>
        </p:nvPicPr>
        <p:blipFill>
          <a:blip r:embed="rId5" cstate="email"/>
          <a:srcRect/>
          <a:stretch>
            <a:fillRect/>
          </a:stretch>
        </p:blipFill>
        <p:spPr bwMode="auto">
          <a:xfrm>
            <a:off x="1142976" y="2071678"/>
            <a:ext cx="4608512" cy="3888432"/>
          </a:xfrm>
          <a:prstGeom prst="rect">
            <a:avLst/>
          </a:prstGeom>
          <a:ln>
            <a:noFill/>
          </a:ln>
          <a:effectLst>
            <a:outerShdw blurRad="292100" dist="139700" dir="2700000" algn="tl" rotWithShape="0">
              <a:srgbClr val="333333">
                <a:alpha val="65000"/>
              </a:srgbClr>
            </a:outerShdw>
          </a:effectLst>
        </p:spPr>
      </p:pic>
      <p:sp>
        <p:nvSpPr>
          <p:cNvPr id="13" name="Прямоугольник 12"/>
          <p:cNvSpPr/>
          <p:nvPr/>
        </p:nvSpPr>
        <p:spPr>
          <a:xfrm>
            <a:off x="6300192" y="5373216"/>
            <a:ext cx="2304256" cy="5040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smtClean="0">
                <a:solidFill>
                  <a:schemeClr val="tx2">
                    <a:lumMod val="10000"/>
                  </a:schemeClr>
                </a:solidFill>
              </a:rPr>
              <a:t>Ель</a:t>
            </a:r>
            <a:endParaRPr lang="ru-RU" b="1" dirty="0">
              <a:solidFill>
                <a:schemeClr val="tx2">
                  <a:lumMod val="10000"/>
                </a:schemeClr>
              </a:solidFill>
            </a:endParaRPr>
          </a:p>
        </p:txBody>
      </p:sp>
      <p:pic>
        <p:nvPicPr>
          <p:cNvPr id="6" name="Рисунок 5" descr="Кедровая сосна сибирская: 1 - общий вид дерева, 2 - укороченный побег с пятью хвоинками; 3 - вершина удлинённого побега с женскими шишечками и развивающимися хвоинками; 4 - побег с мужскими колосками;  5 - зрелая шишка; 6 - одревесневшая семенная чешуя с двумя семенами, 7 - семя."/>
          <p:cNvPicPr/>
          <p:nvPr/>
        </p:nvPicPr>
        <p:blipFill>
          <a:blip r:embed="rId6" cstate="email"/>
          <a:srcRect/>
          <a:stretch>
            <a:fillRect/>
          </a:stretch>
        </p:blipFill>
        <p:spPr bwMode="auto">
          <a:xfrm>
            <a:off x="1071538" y="2071678"/>
            <a:ext cx="4680520" cy="3888432"/>
          </a:xfrm>
          <a:prstGeom prst="rect">
            <a:avLst/>
          </a:prstGeom>
          <a:ln>
            <a:noFill/>
          </a:ln>
          <a:effectLst>
            <a:outerShdw blurRad="292100" dist="139700" dir="2700000" algn="tl" rotWithShape="0">
              <a:srgbClr val="333333">
                <a:alpha val="65000"/>
              </a:srgbClr>
            </a:outerShdw>
          </a:effectLst>
        </p:spPr>
      </p:pic>
      <p:sp>
        <p:nvSpPr>
          <p:cNvPr id="14" name="Прямоугольник 13"/>
          <p:cNvSpPr/>
          <p:nvPr/>
        </p:nvSpPr>
        <p:spPr>
          <a:xfrm>
            <a:off x="6300192" y="5373216"/>
            <a:ext cx="2304256" cy="504056"/>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ru-RU" b="1" dirty="0" smtClean="0">
                <a:solidFill>
                  <a:schemeClr val="tx2">
                    <a:lumMod val="10000"/>
                  </a:schemeClr>
                </a:solidFill>
              </a:rPr>
              <a:t>Сосна</a:t>
            </a:r>
            <a:endParaRPr lang="ru-RU" b="1" dirty="0">
              <a:solidFill>
                <a:schemeClr val="tx2">
                  <a:lumMod val="10000"/>
                </a:schemeClr>
              </a:solidFill>
            </a:endParaRPr>
          </a:p>
        </p:txBody>
      </p:sp>
      <p:pic>
        <p:nvPicPr>
          <p:cNvPr id="5" name="Picture 2" descr="Корабельная роща"/>
          <p:cNvPicPr>
            <a:picLocks noGrp="1" noChangeAspect="1" noChangeArrowheads="1"/>
          </p:cNvPicPr>
          <p:nvPr>
            <p:ph sz="half" idx="1"/>
          </p:nvPr>
        </p:nvPicPr>
        <p:blipFill>
          <a:blip r:embed="rId7" cstate="email"/>
          <a:srcRect/>
          <a:stretch>
            <a:fillRect/>
          </a:stretch>
        </p:blipFill>
        <p:spPr bwMode="auto">
          <a:xfrm>
            <a:off x="1071538" y="2071678"/>
            <a:ext cx="4680520" cy="3994043"/>
          </a:xfrm>
          <a:prstGeom prst="rect">
            <a:avLst/>
          </a:prstGeom>
          <a:ln>
            <a:noFill/>
          </a:ln>
          <a:effectLst>
            <a:outerShdw blurRad="292100" dist="139700" dir="2700000" algn="tl" rotWithShape="0">
              <a:srgbClr val="333333">
                <a:alpha val="65000"/>
              </a:srgbClr>
            </a:outerShdw>
          </a:effectLst>
        </p:spPr>
      </p:pic>
      <p:sp>
        <p:nvSpPr>
          <p:cNvPr id="4" name="Содержимое 3"/>
          <p:cNvSpPr>
            <a:spLocks noGrp="1"/>
          </p:cNvSpPr>
          <p:nvPr>
            <p:ph sz="half" idx="2"/>
          </p:nvPr>
        </p:nvSpPr>
        <p:spPr>
          <a:xfrm>
            <a:off x="6012160" y="1700808"/>
            <a:ext cx="2952328" cy="4968552"/>
          </a:xfrm>
        </p:spPr>
        <p:style>
          <a:lnRef idx="2">
            <a:schemeClr val="accent1"/>
          </a:lnRef>
          <a:fillRef idx="1">
            <a:schemeClr val="lt1"/>
          </a:fillRef>
          <a:effectRef idx="0">
            <a:schemeClr val="accent1"/>
          </a:effectRef>
          <a:fontRef idx="minor">
            <a:schemeClr val="dk1"/>
          </a:fontRef>
        </p:style>
        <p:txBody>
          <a:bodyPr/>
          <a:lstStyle/>
          <a:p>
            <a:pPr>
              <a:buNone/>
            </a:pPr>
            <a:r>
              <a:rPr lang="ru-RU" sz="2000" dirty="0" smtClean="0"/>
              <a:t>	</a:t>
            </a:r>
            <a:r>
              <a:rPr lang="ru-RU" sz="2000" b="1" dirty="0" smtClean="0">
                <a:latin typeface="Times New Roman" pitchFamily="18" charset="0"/>
                <a:cs typeface="Times New Roman" pitchFamily="18" charset="0"/>
              </a:rPr>
              <a:t>Высматривали сосну и делали топором затесы (ласы) — снимали кору на стволе узкими полосами сверху вниз, оставляя между ними полосы нетронутой коры для сокодвижения. Затем, еще лет на пять оставляли сосну стоять. Она за это время густо выделяет смолу, пропитывает ею ствол.</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20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2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plus(in)">
                                      <p:cBhvr>
                                        <p:cTn id="22" dur="20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strips(downLeft)">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diamond(in)">
                                      <p:cBhvr>
                                        <p:cTn id="32" dur="20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20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4">
                                            <p:bg/>
                                          </p:spTgt>
                                        </p:tgtEl>
                                        <p:attrNameLst>
                                          <p:attrName>style.visibility</p:attrName>
                                        </p:attrNameLst>
                                      </p:cBhvr>
                                      <p:to>
                                        <p:strVal val="visible"/>
                                      </p:to>
                                    </p:set>
                                    <p:animEffect transition="in" filter="checkerboard(across)">
                                      <p:cBhvr>
                                        <p:cTn id="42" dur="500"/>
                                        <p:tgtEl>
                                          <p:spTgt spid="4">
                                            <p:bg/>
                                          </p:spTgt>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4">
                                            <p:txEl>
                                              <p:pRg st="0" end="0"/>
                                            </p:txEl>
                                          </p:spTgt>
                                        </p:tgtEl>
                                        <p:attrNameLst>
                                          <p:attrName>style.visibility</p:attrName>
                                        </p:attrNameLst>
                                      </p:cBhvr>
                                      <p:to>
                                        <p:strVal val="visible"/>
                                      </p:to>
                                    </p:set>
                                    <p:animEffect transition="in" filter="checkerboard(across)">
                                      <p:cBhvr>
                                        <p:cTn id="4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4" grpId="0" animBg="1"/>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0"/>
            <a:ext cx="8532440" cy="1143000"/>
          </a:xfrm>
        </p:spPr>
        <p:txBody>
          <a:bodyPr/>
          <a:lstStyle/>
          <a:p>
            <a:r>
              <a:rPr lang="ru-RU"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Орудие древнерусского зодчего</a:t>
            </a:r>
            <a:endParaRPr lang="ru-RU"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6" name="Содержимое 5"/>
          <p:cNvSpPr>
            <a:spLocks noGrp="1"/>
          </p:cNvSpPr>
          <p:nvPr>
            <p:ph sz="half" idx="1"/>
          </p:nvPr>
        </p:nvSpPr>
        <p:spPr>
          <a:xfrm>
            <a:off x="5004048" y="2348880"/>
            <a:ext cx="4139952" cy="548680"/>
          </a:xfrm>
        </p:spPr>
        <p:txBody>
          <a:bodyPr anchor="ctr"/>
          <a:lstStyle/>
          <a:p>
            <a:pPr>
              <a:buNone/>
            </a:pPr>
            <a:r>
              <a:rPr lang="ru-RU" sz="2000" b="1" u="sng" dirty="0" smtClean="0">
                <a:latin typeface="Times New Roman" pitchFamily="18" charset="0"/>
                <a:cs typeface="Times New Roman" pitchFamily="18" charset="0"/>
              </a:rPr>
              <a:t>Рабочие топоры. XII–XIV века</a:t>
            </a:r>
            <a:endParaRPr lang="ru-RU" sz="2000" b="1" u="sng" dirty="0">
              <a:latin typeface="Times New Roman" pitchFamily="18" charset="0"/>
              <a:cs typeface="Times New Roman" pitchFamily="18" charset="0"/>
            </a:endParaRPr>
          </a:p>
        </p:txBody>
      </p:sp>
      <p:pic>
        <p:nvPicPr>
          <p:cNvPr id="8" name="Рисунок 7" descr="Рабочие топоры"/>
          <p:cNvPicPr/>
          <p:nvPr/>
        </p:nvPicPr>
        <p:blipFill>
          <a:blip r:embed="rId2" cstate="email"/>
          <a:srcRect/>
          <a:stretch>
            <a:fillRect/>
          </a:stretch>
        </p:blipFill>
        <p:spPr bwMode="auto">
          <a:xfrm>
            <a:off x="1475656" y="1556792"/>
            <a:ext cx="3240360" cy="504056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0"/>
            <a:ext cx="8532440" cy="1143000"/>
          </a:xfrm>
        </p:spPr>
        <p:txBody>
          <a:bodyPr/>
          <a:lstStyle/>
          <a:p>
            <a:r>
              <a:rPr lang="ru-RU"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Орудие древнерусского зодчего</a:t>
            </a:r>
            <a:endParaRPr lang="ru-RU"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4" name="Содержимое 3"/>
          <p:cNvSpPr>
            <a:spLocks noGrp="1"/>
          </p:cNvSpPr>
          <p:nvPr>
            <p:ph sz="half" idx="2"/>
          </p:nvPr>
        </p:nvSpPr>
        <p:spPr>
          <a:xfrm>
            <a:off x="4788024" y="1752600"/>
            <a:ext cx="4355976" cy="4772744"/>
          </a:xfrm>
        </p:spPr>
        <p:txBody>
          <a:bodyPr/>
          <a:lstStyle/>
          <a:p>
            <a:pPr>
              <a:buNone/>
            </a:pPr>
            <a:r>
              <a:rPr lang="ru-RU" sz="2400" dirty="0" smtClean="0"/>
              <a:t>	</a:t>
            </a:r>
            <a:endParaRPr lang="ru-RU" sz="2400" b="1" dirty="0">
              <a:latin typeface="Times New Roman" pitchFamily="18" charset="0"/>
              <a:cs typeface="Times New Roman" pitchFamily="18" charset="0"/>
            </a:endParaRPr>
          </a:p>
        </p:txBody>
      </p:sp>
      <p:sp>
        <p:nvSpPr>
          <p:cNvPr id="7" name="Содержимое 5"/>
          <p:cNvSpPr txBox="1">
            <a:spLocks/>
          </p:cNvSpPr>
          <p:nvPr/>
        </p:nvSpPr>
        <p:spPr bwMode="auto">
          <a:xfrm>
            <a:off x="4932040" y="1844824"/>
            <a:ext cx="4211960" cy="417646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222250" lvl="0" indent="-222250" fontAlgn="base">
              <a:spcBef>
                <a:spcPct val="20000"/>
              </a:spcBef>
              <a:spcAft>
                <a:spcPct val="0"/>
              </a:spcAft>
              <a:buClr>
                <a:schemeClr val="hlink"/>
              </a:buClr>
              <a:defRPr/>
            </a:pPr>
            <a:r>
              <a:rPr lang="ru-RU" sz="2000" b="1" dirty="0" smtClean="0">
                <a:latin typeface="Times New Roman" pitchFamily="18" charset="0"/>
                <a:cs typeface="Times New Roman" pitchFamily="18" charset="0"/>
              </a:rPr>
              <a:t>	</a:t>
            </a:r>
            <a:r>
              <a:rPr lang="ru-RU" sz="2000" b="1" u="sng" dirty="0" smtClean="0">
                <a:latin typeface="Times New Roman" pitchFamily="18" charset="0"/>
                <a:cs typeface="Times New Roman" pitchFamily="18" charset="0"/>
              </a:rPr>
              <a:t>Деревообрабатывающий инструмент (X–XIII века): </a:t>
            </a:r>
            <a:endParaRPr lang="ru-RU" sz="2000" b="1" dirty="0" smtClean="0">
              <a:latin typeface="Times New Roman" pitchFamily="18" charset="0"/>
              <a:cs typeface="Times New Roman" pitchFamily="18" charset="0"/>
            </a:endParaRPr>
          </a:p>
          <a:p>
            <a:pPr marL="222250" lvl="0" indent="-222250" fontAlgn="base">
              <a:spcBef>
                <a:spcPct val="20000"/>
              </a:spcBef>
              <a:spcAft>
                <a:spcPct val="0"/>
              </a:spcAft>
              <a:buClr>
                <a:schemeClr val="hlink"/>
              </a:buClr>
              <a:defRPr/>
            </a:pPr>
            <a:r>
              <a:rPr lang="ru-RU" sz="2000" b="1" dirty="0" smtClean="0">
                <a:latin typeface="Times New Roman" pitchFamily="18" charset="0"/>
                <a:cs typeface="Times New Roman" pitchFamily="18" charset="0"/>
              </a:rPr>
              <a:t>1 – профили полотен пил со сплошным разводным зубом,</a:t>
            </a:r>
          </a:p>
          <a:p>
            <a:pPr marL="222250" lvl="0" indent="-222250" fontAlgn="base">
              <a:spcBef>
                <a:spcPct val="20000"/>
              </a:spcBef>
              <a:spcAft>
                <a:spcPct val="0"/>
              </a:spcAft>
              <a:buClr>
                <a:schemeClr val="hlink"/>
              </a:buClr>
              <a:defRPr/>
            </a:pPr>
            <a:r>
              <a:rPr lang="ru-RU" sz="2000" b="1" dirty="0" smtClean="0">
                <a:latin typeface="Times New Roman" pitchFamily="18" charset="0"/>
                <a:cs typeface="Times New Roman" pitchFamily="18" charset="0"/>
              </a:rPr>
              <a:t> 2 – пилы разных типов, </a:t>
            </a:r>
          </a:p>
          <a:p>
            <a:pPr marL="222250" lvl="0" indent="-222250" fontAlgn="base">
              <a:spcBef>
                <a:spcPct val="20000"/>
              </a:spcBef>
              <a:spcAft>
                <a:spcPct val="0"/>
              </a:spcAft>
              <a:buClr>
                <a:schemeClr val="hlink"/>
              </a:buClr>
              <a:defRPr/>
            </a:pPr>
            <a:r>
              <a:rPr lang="ru-RU" sz="2000" b="1" dirty="0" smtClean="0">
                <a:latin typeface="Times New Roman" pitchFamily="18" charset="0"/>
                <a:cs typeface="Times New Roman" pitchFamily="18" charset="0"/>
              </a:rPr>
              <a:t> 3 – реконструкция лучковой пилы, </a:t>
            </a:r>
          </a:p>
          <a:p>
            <a:pPr marL="222250" lvl="0" indent="-222250" fontAlgn="base">
              <a:spcBef>
                <a:spcPct val="20000"/>
              </a:spcBef>
              <a:spcAft>
                <a:spcPct val="0"/>
              </a:spcAft>
              <a:buClr>
                <a:schemeClr val="hlink"/>
              </a:buClr>
              <a:defRPr/>
            </a:pPr>
            <a:r>
              <a:rPr lang="ru-RU" sz="2000" b="1" dirty="0" smtClean="0">
                <a:latin typeface="Times New Roman" pitchFamily="18" charset="0"/>
                <a:cs typeface="Times New Roman" pitchFamily="18" charset="0"/>
              </a:rPr>
              <a:t>4 – двухвершинный и обычный треугольный зуб, </a:t>
            </a:r>
          </a:p>
          <a:p>
            <a:pPr marL="222250" lvl="0" indent="-222250" fontAlgn="base">
              <a:spcBef>
                <a:spcPct val="20000"/>
              </a:spcBef>
              <a:spcAft>
                <a:spcPct val="0"/>
              </a:spcAft>
              <a:buClr>
                <a:schemeClr val="hlink"/>
              </a:buClr>
              <a:defRPr/>
            </a:pPr>
            <a:r>
              <a:rPr lang="ru-RU" sz="2000" b="1" dirty="0" smtClean="0">
                <a:latin typeface="Times New Roman" pitchFamily="18" charset="0"/>
                <a:cs typeface="Times New Roman" pitchFamily="18" charset="0"/>
              </a:rPr>
              <a:t>5 – сверла, </a:t>
            </a:r>
          </a:p>
          <a:p>
            <a:pPr marL="222250" lvl="0" indent="-222250" fontAlgn="base">
              <a:spcBef>
                <a:spcPct val="20000"/>
              </a:spcBef>
              <a:spcAft>
                <a:spcPct val="0"/>
              </a:spcAft>
              <a:buClr>
                <a:schemeClr val="hlink"/>
              </a:buClr>
              <a:defRPr/>
            </a:pPr>
            <a:r>
              <a:rPr lang="ru-RU" sz="2000" b="1" dirty="0" smtClean="0">
                <a:latin typeface="Times New Roman" pitchFamily="18" charset="0"/>
                <a:cs typeface="Times New Roman" pitchFamily="18" charset="0"/>
              </a:rPr>
              <a:t>6 – долота</a:t>
            </a:r>
            <a:endParaRPr kumimoji="0" lang="ru-RU" sz="2000" b="1" i="0" u="none" strike="noStrike" kern="0" cap="none" spc="0" normalizeH="0" baseline="0" noProof="0" dirty="0">
              <a:ln>
                <a:noFill/>
              </a:ln>
              <a:solidFill>
                <a:schemeClr val="tx1"/>
              </a:solidFill>
              <a:effectLst/>
              <a:uLnTx/>
              <a:uFillTx/>
              <a:latin typeface="Times New Roman" pitchFamily="18" charset="0"/>
              <a:cs typeface="Times New Roman" pitchFamily="18" charset="0"/>
            </a:endParaRPr>
          </a:p>
        </p:txBody>
      </p:sp>
      <p:pic>
        <p:nvPicPr>
          <p:cNvPr id="9" name="Рисунок 8" descr="Деревообрабатывающий инструмент"/>
          <p:cNvPicPr/>
          <p:nvPr/>
        </p:nvPicPr>
        <p:blipFill>
          <a:blip r:embed="rId2" cstate="email"/>
          <a:srcRect/>
          <a:stretch>
            <a:fillRect/>
          </a:stretch>
        </p:blipFill>
        <p:spPr bwMode="auto">
          <a:xfrm>
            <a:off x="899592" y="1628800"/>
            <a:ext cx="3888432" cy="489654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0"/>
            <a:ext cx="8532440" cy="1143000"/>
          </a:xfrm>
        </p:spPr>
        <p:txBody>
          <a:bodyPr/>
          <a:lstStyle/>
          <a:p>
            <a:r>
              <a:rPr lang="ru-RU"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Сруб</a:t>
            </a:r>
            <a:endParaRPr lang="ru-RU"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4" name="Содержимое 3"/>
          <p:cNvSpPr>
            <a:spLocks noGrp="1"/>
          </p:cNvSpPr>
          <p:nvPr>
            <p:ph sz="half" idx="2"/>
          </p:nvPr>
        </p:nvSpPr>
        <p:spPr>
          <a:xfrm>
            <a:off x="5292080" y="1752600"/>
            <a:ext cx="3851920" cy="4772744"/>
          </a:xfrm>
        </p:spPr>
        <p:txBody>
          <a:bodyPr/>
          <a:lstStyle/>
          <a:p>
            <a:pPr>
              <a:buNone/>
            </a:pPr>
            <a:r>
              <a:rPr lang="ru-RU" sz="2400" smtClean="0"/>
              <a:t>	</a:t>
            </a:r>
            <a:endParaRPr lang="ru-RU" sz="2400" b="1" dirty="0">
              <a:latin typeface="Times New Roman" pitchFamily="18" charset="0"/>
              <a:cs typeface="Times New Roman" pitchFamily="18" charset="0"/>
            </a:endParaRPr>
          </a:p>
        </p:txBody>
      </p:sp>
      <p:sp>
        <p:nvSpPr>
          <p:cNvPr id="6" name="Содержимое 5"/>
          <p:cNvSpPr>
            <a:spLocks noGrp="1"/>
          </p:cNvSpPr>
          <p:nvPr>
            <p:ph sz="half" idx="1"/>
          </p:nvPr>
        </p:nvSpPr>
        <p:spPr>
          <a:xfrm>
            <a:off x="827584" y="2276872"/>
            <a:ext cx="4248472" cy="3744416"/>
          </a:xfrm>
        </p:spPr>
        <p:txBody>
          <a:bodyPr/>
          <a:lstStyle/>
          <a:p>
            <a:pPr>
              <a:buNone/>
            </a:pPr>
            <a:r>
              <a:rPr lang="ru-RU" sz="2400" smtClean="0"/>
              <a:t>	</a:t>
            </a:r>
            <a:r>
              <a:rPr lang="ru-RU" sz="2000" b="1" smtClean="0">
                <a:latin typeface="Times New Roman" pitchFamily="18" charset="0"/>
                <a:cs typeface="Times New Roman" pitchFamily="18" charset="0"/>
              </a:rPr>
              <a:t>Основу деревянной постройки на Руси составлял сруб. Это скрепленные (связанные) между собой в четырехугольник бревна. Каждый ряд бревен почтительно называли венцом. Первый, нижний венец часто ставили на каменное основание — “ряж”, который складывали из мощных валунов. Так и теплее, и гниет меньше</a:t>
            </a:r>
            <a:endParaRPr lang="ru-RU" sz="2000" b="1" dirty="0">
              <a:latin typeface="Times New Roman" pitchFamily="18" charset="0"/>
              <a:cs typeface="Times New Roman" pitchFamily="18" charset="0"/>
            </a:endParaRPr>
          </a:p>
        </p:txBody>
      </p:sp>
      <p:sp>
        <p:nvSpPr>
          <p:cNvPr id="7" name="Содержимое 5"/>
          <p:cNvSpPr txBox="1">
            <a:spLocks/>
          </p:cNvSpPr>
          <p:nvPr/>
        </p:nvSpPr>
        <p:spPr bwMode="auto">
          <a:xfrm>
            <a:off x="3347864" y="5301208"/>
            <a:ext cx="1416968" cy="6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222250" marR="0" lvl="0" indent="-222250" algn="l" defTabSz="914400" rtl="0" eaLnBrk="1" fontAlgn="base" latinLnBrk="0" hangingPunct="1">
              <a:lnSpc>
                <a:spcPct val="100000"/>
              </a:lnSpc>
              <a:spcBef>
                <a:spcPct val="20000"/>
              </a:spcBef>
              <a:spcAft>
                <a:spcPct val="0"/>
              </a:spcAft>
              <a:buClr>
                <a:schemeClr val="hlink"/>
              </a:buClr>
              <a:buSzTx/>
              <a:buFontTx/>
              <a:buNone/>
              <a:tabLst/>
              <a:defRPr/>
            </a:pPr>
            <a:endParaRPr kumimoji="0" lang="ru-RU" sz="2800" b="0" i="0" u="none" strike="noStrike" kern="0" cap="none" spc="0" normalizeH="0" baseline="0" noProof="0" dirty="0">
              <a:ln>
                <a:noFill/>
              </a:ln>
              <a:solidFill>
                <a:schemeClr val="tx1"/>
              </a:solidFill>
              <a:effectLst/>
              <a:uLnTx/>
              <a:uFillTx/>
              <a:latin typeface="+mn-lt"/>
              <a:ea typeface="+mn-ea"/>
              <a:cs typeface="+mn-cs"/>
            </a:endParaRPr>
          </a:p>
        </p:txBody>
      </p:sp>
      <p:pic>
        <p:nvPicPr>
          <p:cNvPr id="8" name="Picture 2" descr="brevna"/>
          <p:cNvPicPr>
            <a:picLocks noChangeAspect="1" noChangeArrowheads="1"/>
          </p:cNvPicPr>
          <p:nvPr/>
        </p:nvPicPr>
        <p:blipFill>
          <a:blip r:embed="rId2" cstate="email"/>
          <a:srcRect/>
          <a:stretch>
            <a:fillRect/>
          </a:stretch>
        </p:blipFill>
        <p:spPr bwMode="auto">
          <a:xfrm>
            <a:off x="5148064" y="1651370"/>
            <a:ext cx="3753319" cy="504175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0"/>
            <a:ext cx="8532440" cy="1143000"/>
          </a:xfrm>
        </p:spPr>
        <p:txBody>
          <a:bodyPr/>
          <a:lstStyle/>
          <a:p>
            <a:r>
              <a:rPr lang="ru-RU"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План срубов</a:t>
            </a:r>
            <a:endParaRPr lang="ru-RU"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4" name="Содержимое 3"/>
          <p:cNvSpPr>
            <a:spLocks noGrp="1"/>
          </p:cNvSpPr>
          <p:nvPr>
            <p:ph sz="half" idx="2"/>
          </p:nvPr>
        </p:nvSpPr>
        <p:spPr>
          <a:xfrm>
            <a:off x="5292080" y="1752600"/>
            <a:ext cx="3851920" cy="4772744"/>
          </a:xfrm>
        </p:spPr>
        <p:txBody>
          <a:bodyPr/>
          <a:lstStyle/>
          <a:p>
            <a:pPr>
              <a:buNone/>
            </a:pPr>
            <a:r>
              <a:rPr lang="ru-RU" sz="2400" smtClean="0"/>
              <a:t>	</a:t>
            </a:r>
            <a:endParaRPr lang="ru-RU" sz="2400" b="1" dirty="0">
              <a:latin typeface="Times New Roman" pitchFamily="18" charset="0"/>
              <a:cs typeface="Times New Roman" pitchFamily="18" charset="0"/>
            </a:endParaRPr>
          </a:p>
        </p:txBody>
      </p:sp>
      <p:sp>
        <p:nvSpPr>
          <p:cNvPr id="6" name="Содержимое 5"/>
          <p:cNvSpPr>
            <a:spLocks noGrp="1"/>
          </p:cNvSpPr>
          <p:nvPr>
            <p:ph sz="half" idx="1"/>
          </p:nvPr>
        </p:nvSpPr>
        <p:spPr>
          <a:xfrm>
            <a:off x="683568" y="1484784"/>
            <a:ext cx="4248472" cy="5373216"/>
          </a:xfrm>
        </p:spPr>
        <p:txBody>
          <a:bodyPr/>
          <a:lstStyle/>
          <a:p>
            <a:pPr>
              <a:buNone/>
            </a:pPr>
            <a:r>
              <a:rPr lang="ru-RU" sz="2000" b="1" smtClean="0">
                <a:latin typeface="Times New Roman" pitchFamily="18" charset="0"/>
                <a:cs typeface="Times New Roman" pitchFamily="18" charset="0"/>
              </a:rPr>
              <a:t>	В плане срубы делали в виде четырехугольника (четверик), либо в виде восьмиугольника (восьмерик). Из нескольких рядом стоящих четвериков составлялись, в основном, избы, а восьмерики использовались для строительства деревянных церквей (ведь восьмерик позволяет увеличить площадь помещения почти в шесть раз, не изменяя длину бревен). Часто, ставя друг на друга четверики и восьмерики, складывал древнерусский зодчий пирамидальное строение церкви или богатые хоромы.</a:t>
            </a:r>
            <a:endParaRPr lang="ru-RU" sz="2000" b="1" dirty="0">
              <a:latin typeface="Times New Roman" pitchFamily="18" charset="0"/>
              <a:cs typeface="Times New Roman" pitchFamily="18" charset="0"/>
            </a:endParaRPr>
          </a:p>
        </p:txBody>
      </p:sp>
      <p:sp>
        <p:nvSpPr>
          <p:cNvPr id="7" name="Содержимое 5"/>
          <p:cNvSpPr txBox="1">
            <a:spLocks/>
          </p:cNvSpPr>
          <p:nvPr/>
        </p:nvSpPr>
        <p:spPr bwMode="auto">
          <a:xfrm>
            <a:off x="3347864" y="5301208"/>
            <a:ext cx="1416968" cy="6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222250" marR="0" lvl="0" indent="-222250" algn="l" defTabSz="914400" rtl="0" eaLnBrk="1" fontAlgn="base" latinLnBrk="0" hangingPunct="1">
              <a:lnSpc>
                <a:spcPct val="100000"/>
              </a:lnSpc>
              <a:spcBef>
                <a:spcPct val="20000"/>
              </a:spcBef>
              <a:spcAft>
                <a:spcPct val="0"/>
              </a:spcAft>
              <a:buClr>
                <a:schemeClr val="hlink"/>
              </a:buClr>
              <a:buSzTx/>
              <a:buFontTx/>
              <a:buNone/>
              <a:tabLst/>
              <a:defRPr/>
            </a:pPr>
            <a:endParaRPr kumimoji="0" lang="ru-RU" sz="2800" b="0" i="0" u="none" strike="noStrike" kern="0" cap="none" spc="0" normalizeH="0" baseline="0" noProof="0" dirty="0">
              <a:ln>
                <a:noFill/>
              </a:ln>
              <a:solidFill>
                <a:schemeClr val="tx1"/>
              </a:solidFill>
              <a:effectLst/>
              <a:uLnTx/>
              <a:uFillTx/>
              <a:latin typeface="+mn-lt"/>
              <a:ea typeface="+mn-ea"/>
              <a:cs typeface="+mn-cs"/>
            </a:endParaRPr>
          </a:p>
        </p:txBody>
      </p:sp>
      <p:pic>
        <p:nvPicPr>
          <p:cNvPr id="9" name="Picture 2" descr="steni"/>
          <p:cNvPicPr>
            <a:picLocks noChangeAspect="1" noChangeArrowheads="1"/>
          </p:cNvPicPr>
          <p:nvPr/>
        </p:nvPicPr>
        <p:blipFill>
          <a:blip r:embed="rId2" cstate="email"/>
          <a:srcRect/>
          <a:stretch>
            <a:fillRect/>
          </a:stretch>
        </p:blipFill>
        <p:spPr bwMode="auto">
          <a:xfrm>
            <a:off x="5076056" y="1628800"/>
            <a:ext cx="3789043" cy="50149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0"/>
            <a:ext cx="8532440" cy="1143000"/>
          </a:xfrm>
        </p:spPr>
        <p:txBody>
          <a:bodyPr/>
          <a:lstStyle/>
          <a:p>
            <a:r>
              <a:rPr lang="ru-RU"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Кровля</a:t>
            </a:r>
            <a:endParaRPr lang="ru-RU"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4" name="Содержимое 3"/>
          <p:cNvSpPr>
            <a:spLocks noGrp="1"/>
          </p:cNvSpPr>
          <p:nvPr>
            <p:ph sz="half" idx="2"/>
          </p:nvPr>
        </p:nvSpPr>
        <p:spPr>
          <a:xfrm>
            <a:off x="5292080" y="1752600"/>
            <a:ext cx="3851920" cy="4772744"/>
          </a:xfrm>
        </p:spPr>
        <p:txBody>
          <a:bodyPr/>
          <a:lstStyle/>
          <a:p>
            <a:pPr>
              <a:buNone/>
            </a:pPr>
            <a:r>
              <a:rPr lang="ru-RU" sz="2400" dirty="0" smtClean="0"/>
              <a:t>	</a:t>
            </a:r>
            <a:endParaRPr lang="ru-RU" sz="2400" b="1" dirty="0">
              <a:latin typeface="Times New Roman" pitchFamily="18" charset="0"/>
              <a:cs typeface="Times New Roman" pitchFamily="18" charset="0"/>
            </a:endParaRPr>
          </a:p>
        </p:txBody>
      </p:sp>
      <p:sp>
        <p:nvSpPr>
          <p:cNvPr id="6" name="Содержимое 5"/>
          <p:cNvSpPr>
            <a:spLocks noGrp="1"/>
          </p:cNvSpPr>
          <p:nvPr>
            <p:ph sz="half" idx="1"/>
          </p:nvPr>
        </p:nvSpPr>
        <p:spPr>
          <a:xfrm>
            <a:off x="683568" y="2420888"/>
            <a:ext cx="4248472" cy="3312368"/>
          </a:xfrm>
        </p:spPr>
        <p:txBody>
          <a:bodyPr/>
          <a:lstStyle/>
          <a:p>
            <a:pPr>
              <a:buNone/>
            </a:pPr>
            <a:r>
              <a:rPr lang="ru-RU" sz="2000" b="1" dirty="0" smtClean="0">
                <a:latin typeface="Times New Roman" pitchFamily="18" charset="0"/>
                <a:cs typeface="Times New Roman" pitchFamily="18" charset="0"/>
              </a:rPr>
              <a:t>	 Кровлю над срубом устраивали в древности </a:t>
            </a:r>
            <a:r>
              <a:rPr lang="ru-RU" sz="2000" b="1" dirty="0" err="1" smtClean="0">
                <a:latin typeface="Times New Roman" pitchFamily="18" charset="0"/>
                <a:cs typeface="Times New Roman" pitchFamily="18" charset="0"/>
              </a:rPr>
              <a:t>безгвоздевую</a:t>
            </a:r>
            <a:r>
              <a:rPr lang="ru-RU" sz="2000" b="1" dirty="0" smtClean="0">
                <a:latin typeface="Times New Roman" pitchFamily="18" charset="0"/>
                <a:cs typeface="Times New Roman" pitchFamily="18" charset="0"/>
              </a:rPr>
              <a:t> — “</a:t>
            </a:r>
            <a:r>
              <a:rPr lang="ru-RU" sz="2000" b="1" dirty="0" err="1" smtClean="0">
                <a:latin typeface="Times New Roman" pitchFamily="18" charset="0"/>
                <a:cs typeface="Times New Roman" pitchFamily="18" charset="0"/>
              </a:rPr>
              <a:t>самцовую</a:t>
            </a:r>
            <a:r>
              <a:rPr lang="ru-RU" sz="2000" b="1" dirty="0" smtClean="0">
                <a:latin typeface="Times New Roman" pitchFamily="18" charset="0"/>
                <a:cs typeface="Times New Roman" pitchFamily="18" charset="0"/>
              </a:rPr>
              <a:t>”. Для этого завершения двух торцовых стен делали из уменьшающихся обрубков бревен, которые и называли “самцами”. На них ступеньками клали длинные продольные жерди — “дольники”, “слеги” </a:t>
            </a:r>
            <a:endParaRPr lang="ru-RU" sz="2000" b="1" dirty="0">
              <a:latin typeface="Times New Roman" pitchFamily="18" charset="0"/>
              <a:cs typeface="Times New Roman" pitchFamily="18" charset="0"/>
            </a:endParaRPr>
          </a:p>
        </p:txBody>
      </p:sp>
      <p:sp>
        <p:nvSpPr>
          <p:cNvPr id="7" name="Содержимое 5"/>
          <p:cNvSpPr txBox="1">
            <a:spLocks/>
          </p:cNvSpPr>
          <p:nvPr/>
        </p:nvSpPr>
        <p:spPr bwMode="auto">
          <a:xfrm>
            <a:off x="3347864" y="5301208"/>
            <a:ext cx="1416968" cy="63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222250" marR="0" lvl="0" indent="-222250" algn="l" defTabSz="914400" rtl="0" eaLnBrk="1" fontAlgn="base" latinLnBrk="0" hangingPunct="1">
              <a:lnSpc>
                <a:spcPct val="100000"/>
              </a:lnSpc>
              <a:spcBef>
                <a:spcPct val="20000"/>
              </a:spcBef>
              <a:spcAft>
                <a:spcPct val="0"/>
              </a:spcAft>
              <a:buClr>
                <a:schemeClr val="hlink"/>
              </a:buClr>
              <a:buSzTx/>
              <a:buFontTx/>
              <a:buNone/>
              <a:tabLst/>
              <a:defRPr/>
            </a:pPr>
            <a:endParaRPr kumimoji="0" lang="ru-RU" sz="2800" b="0" i="0" u="none" strike="noStrike" kern="0" cap="none" spc="0" normalizeH="0" baseline="0" noProof="0" dirty="0">
              <a:ln>
                <a:noFill/>
              </a:ln>
              <a:solidFill>
                <a:schemeClr val="tx1"/>
              </a:solidFill>
              <a:effectLst/>
              <a:uLnTx/>
              <a:uFillTx/>
              <a:latin typeface="+mn-lt"/>
              <a:ea typeface="+mn-ea"/>
              <a:cs typeface="+mn-cs"/>
            </a:endParaRPr>
          </a:p>
        </p:txBody>
      </p:sp>
      <p:pic>
        <p:nvPicPr>
          <p:cNvPr id="8" name="Picture 2" descr="krovlya"/>
          <p:cNvPicPr>
            <a:picLocks noChangeAspect="1" noChangeArrowheads="1"/>
          </p:cNvPicPr>
          <p:nvPr/>
        </p:nvPicPr>
        <p:blipFill>
          <a:blip r:embed="rId2" cstate="email"/>
          <a:srcRect/>
          <a:stretch>
            <a:fillRect/>
          </a:stretch>
        </p:blipFill>
        <p:spPr bwMode="auto">
          <a:xfrm>
            <a:off x="5004048" y="1700808"/>
            <a:ext cx="3964121" cy="501086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0"/>
            <a:ext cx="8532440" cy="1143000"/>
          </a:xfrm>
        </p:spPr>
        <p:txBody>
          <a:bodyPr/>
          <a:lstStyle/>
          <a:p>
            <a:r>
              <a:rPr lang="ru-RU"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Покрытие для кровли</a:t>
            </a:r>
            <a:endParaRPr lang="ru-RU"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4" name="Содержимое 3"/>
          <p:cNvSpPr>
            <a:spLocks noGrp="1"/>
          </p:cNvSpPr>
          <p:nvPr>
            <p:ph sz="half" idx="2"/>
          </p:nvPr>
        </p:nvSpPr>
        <p:spPr>
          <a:xfrm>
            <a:off x="5292080" y="1752600"/>
            <a:ext cx="3851920" cy="4772744"/>
          </a:xfrm>
        </p:spPr>
        <p:txBody>
          <a:bodyPr/>
          <a:lstStyle/>
          <a:p>
            <a:pPr>
              <a:buNone/>
            </a:pPr>
            <a:r>
              <a:rPr lang="ru-RU" sz="2400" dirty="0" smtClean="0"/>
              <a:t>	</a:t>
            </a:r>
            <a:endParaRPr lang="ru-RU" sz="2400" b="1" dirty="0">
              <a:latin typeface="Times New Roman" pitchFamily="18" charset="0"/>
              <a:cs typeface="Times New Roman" pitchFamily="18" charset="0"/>
            </a:endParaRPr>
          </a:p>
        </p:txBody>
      </p:sp>
      <p:sp>
        <p:nvSpPr>
          <p:cNvPr id="6" name="Содержимое 5"/>
          <p:cNvSpPr>
            <a:spLocks noGrp="1"/>
          </p:cNvSpPr>
          <p:nvPr>
            <p:ph sz="half" idx="1"/>
          </p:nvPr>
        </p:nvSpPr>
        <p:spPr>
          <a:xfrm>
            <a:off x="683568" y="1556792"/>
            <a:ext cx="3600400" cy="5184576"/>
          </a:xfrm>
        </p:spPr>
        <p:txBody>
          <a:bodyPr/>
          <a:lstStyle/>
          <a:p>
            <a:pPr algn="ctr">
              <a:buNone/>
            </a:pPr>
            <a:r>
              <a:rPr lang="ru-RU" sz="2000" b="1" dirty="0" smtClean="0">
                <a:latin typeface="Times New Roman" pitchFamily="18" charset="0"/>
                <a:cs typeface="Times New Roman" pitchFamily="18" charset="0"/>
              </a:rPr>
              <a:t>	Чем только не крыли крышу деревянных изб на Руси! То солому увязывали в снопы (пучки) и укладывали вдоль ската крыши, прижимая жердями; то </a:t>
            </a:r>
            <a:r>
              <a:rPr lang="ru-RU" sz="2000" b="1" dirty="0" err="1" smtClean="0">
                <a:latin typeface="Times New Roman" pitchFamily="18" charset="0"/>
                <a:cs typeface="Times New Roman" pitchFamily="18" charset="0"/>
              </a:rPr>
              <a:t>щепили</a:t>
            </a:r>
            <a:r>
              <a:rPr lang="ru-RU" sz="2000" b="1" dirty="0" smtClean="0">
                <a:latin typeface="Times New Roman" pitchFamily="18" charset="0"/>
                <a:cs typeface="Times New Roman" pitchFamily="18" charset="0"/>
              </a:rPr>
              <a:t> осиновые поленья на дощечки (дранку) и ими, словно чешуею, укрывали избу в несколько слоев. А в глубокой древности даже дерном крыли, переворачивая его корнями вверх и подстилая бересту.</a:t>
            </a:r>
            <a:endParaRPr lang="ru-RU" sz="2000" b="1"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4427984" y="2601327"/>
            <a:ext cx="4332516" cy="324036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4429124" y="2571744"/>
            <a:ext cx="4332516" cy="324637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rotWithShape="1">
          <a:blip r:embed="rId4" cstate="email">
            <a:extLst>
              <a:ext uri="{28A0092B-C50C-407E-A947-70E740481C1C}">
                <a14:useLocalDpi xmlns:a14="http://schemas.microsoft.com/office/drawing/2010/main" xmlns="" val="0"/>
              </a:ext>
            </a:extLst>
          </a:blip>
          <a:srcRect/>
          <a:stretch/>
        </p:blipFill>
        <p:spPr bwMode="auto">
          <a:xfrm>
            <a:off x="4429124" y="2571744"/>
            <a:ext cx="4553676" cy="324637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5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wheel(1)">
                                      <p:cBhvr>
                                        <p:cTn id="12"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3">
  <a:themeElements>
    <a:clrScheme name="Тема Office 6">
      <a:dk1>
        <a:srgbClr val="6F2B29"/>
      </a:dk1>
      <a:lt1>
        <a:srgbClr val="FFFFFF"/>
      </a:lt1>
      <a:dk2>
        <a:srgbClr val="973937"/>
      </a:dk2>
      <a:lt2>
        <a:srgbClr val="E7E6B4"/>
      </a:lt2>
      <a:accent1>
        <a:srgbClr val="FFCC66"/>
      </a:accent1>
      <a:accent2>
        <a:srgbClr val="9B8359"/>
      </a:accent2>
      <a:accent3>
        <a:srgbClr val="C9AEAE"/>
      </a:accent3>
      <a:accent4>
        <a:srgbClr val="DADADA"/>
      </a:accent4>
      <a:accent5>
        <a:srgbClr val="FFE2B8"/>
      </a:accent5>
      <a:accent6>
        <a:srgbClr val="8C7650"/>
      </a:accent6>
      <a:hlink>
        <a:srgbClr val="BFB293"/>
      </a:hlink>
      <a:folHlink>
        <a:srgbClr val="C03330"/>
      </a:folHlink>
    </a:clrScheme>
    <a:fontScheme name="Тема Office">
      <a:majorFont>
        <a:latin typeface="Impact"/>
        <a:ea typeface=""/>
        <a:cs typeface=""/>
      </a:majorFont>
      <a:minorFont>
        <a:latin typeface="Arial Narrow"/>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6C98C8"/>
        </a:lt1>
        <a:dk2>
          <a:srgbClr val="F8F8F8"/>
        </a:dk2>
        <a:lt2>
          <a:srgbClr val="29486B"/>
        </a:lt2>
        <a:accent1>
          <a:srgbClr val="ECEBD3"/>
        </a:accent1>
        <a:accent2>
          <a:srgbClr val="B6B57F"/>
        </a:accent2>
        <a:accent3>
          <a:srgbClr val="BACAE0"/>
        </a:accent3>
        <a:accent4>
          <a:srgbClr val="000000"/>
        </a:accent4>
        <a:accent5>
          <a:srgbClr val="F4F3E6"/>
        </a:accent5>
        <a:accent6>
          <a:srgbClr val="A5A472"/>
        </a:accent6>
        <a:hlink>
          <a:srgbClr val="CDCBAB"/>
        </a:hlink>
        <a:folHlink>
          <a:srgbClr val="8BADD3"/>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29486B"/>
        </a:dk2>
        <a:lt2>
          <a:srgbClr val="29486B"/>
        </a:lt2>
        <a:accent1>
          <a:srgbClr val="C0C0C0"/>
        </a:accent1>
        <a:accent2>
          <a:srgbClr val="C6C59C"/>
        </a:accent2>
        <a:accent3>
          <a:srgbClr val="FFFFFF"/>
        </a:accent3>
        <a:accent4>
          <a:srgbClr val="000000"/>
        </a:accent4>
        <a:accent5>
          <a:srgbClr val="DCDCDC"/>
        </a:accent5>
        <a:accent6>
          <a:srgbClr val="B3B28D"/>
        </a:accent6>
        <a:hlink>
          <a:srgbClr val="EFEDBF"/>
        </a:hlink>
        <a:folHlink>
          <a:srgbClr val="EAEAEA"/>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FFFFFF"/>
        </a:lt1>
        <a:dk2>
          <a:srgbClr val="000000"/>
        </a:dk2>
        <a:lt2>
          <a:srgbClr val="4D4D4D"/>
        </a:lt2>
        <a:accent1>
          <a:srgbClr val="C0C0C0"/>
        </a:accent1>
        <a:accent2>
          <a:srgbClr val="969696"/>
        </a:accent2>
        <a:accent3>
          <a:srgbClr val="FFFFFF"/>
        </a:accent3>
        <a:accent4>
          <a:srgbClr val="000000"/>
        </a:accent4>
        <a:accent5>
          <a:srgbClr val="DCDCDC"/>
        </a:accent5>
        <a:accent6>
          <a:srgbClr val="878787"/>
        </a:accent6>
        <a:hlink>
          <a:srgbClr val="B2B2B2"/>
        </a:hlink>
        <a:folHlink>
          <a:srgbClr val="EAEAEA"/>
        </a:folHlink>
      </a:clrScheme>
      <a:clrMap bg1="lt1" tx1="dk1" bg2="lt2" tx2="dk2" accent1="accent1" accent2="accent2" accent3="accent3" accent4="accent4" accent5="accent5" accent6="accent6" hlink="hlink" folHlink="folHlink"/>
    </a:extraClrScheme>
    <a:extraClrScheme>
      <a:clrScheme name="Тема Office 4">
        <a:dk1>
          <a:srgbClr val="000040"/>
        </a:dk1>
        <a:lt1>
          <a:srgbClr val="729DFE"/>
        </a:lt1>
        <a:dk2>
          <a:srgbClr val="35395B"/>
        </a:dk2>
        <a:lt2>
          <a:srgbClr val="3566A7"/>
        </a:lt2>
        <a:accent1>
          <a:srgbClr val="FFFFFF"/>
        </a:accent1>
        <a:accent2>
          <a:srgbClr val="BCBCAE"/>
        </a:accent2>
        <a:accent3>
          <a:srgbClr val="BCCCFE"/>
        </a:accent3>
        <a:accent4>
          <a:srgbClr val="000035"/>
        </a:accent4>
        <a:accent5>
          <a:srgbClr val="FFFFFF"/>
        </a:accent5>
        <a:accent6>
          <a:srgbClr val="AAAA9D"/>
        </a:accent6>
        <a:hlink>
          <a:srgbClr val="DEDDC5"/>
        </a:hlink>
        <a:folHlink>
          <a:srgbClr val="50CBEC"/>
        </a:folHlink>
      </a:clrScheme>
      <a:clrMap bg1="lt1" tx1="dk1" bg2="lt2" tx2="dk2" accent1="accent1" accent2="accent2" accent3="accent3" accent4="accent4" accent5="accent5" accent6="accent6" hlink="hlink" folHlink="folHlink"/>
    </a:extraClrScheme>
    <a:extraClrScheme>
      <a:clrScheme name="Тема Office 5">
        <a:dk1>
          <a:srgbClr val="A1261D"/>
        </a:dk1>
        <a:lt1>
          <a:srgbClr val="FFFFCC"/>
        </a:lt1>
        <a:dk2>
          <a:srgbClr val="000000"/>
        </a:dk2>
        <a:lt2>
          <a:srgbClr val="F8F8F8"/>
        </a:lt2>
        <a:accent1>
          <a:srgbClr val="FFCC00"/>
        </a:accent1>
        <a:accent2>
          <a:srgbClr val="D41010"/>
        </a:accent2>
        <a:accent3>
          <a:srgbClr val="AAAAAA"/>
        </a:accent3>
        <a:accent4>
          <a:srgbClr val="DADAAE"/>
        </a:accent4>
        <a:accent5>
          <a:srgbClr val="FFE2AA"/>
        </a:accent5>
        <a:accent6>
          <a:srgbClr val="C00D0D"/>
        </a:accent6>
        <a:hlink>
          <a:srgbClr val="9A180E"/>
        </a:hlink>
        <a:folHlink>
          <a:srgbClr val="8A0906"/>
        </a:folHlink>
      </a:clrScheme>
      <a:clrMap bg1="dk2" tx1="lt1" bg2="dk1" tx2="lt2" accent1="accent1" accent2="accent2" accent3="accent3" accent4="accent4" accent5="accent5" accent6="accent6" hlink="hlink" folHlink="folHlink"/>
    </a:extraClrScheme>
    <a:extraClrScheme>
      <a:clrScheme name="Тема Office 6">
        <a:dk1>
          <a:srgbClr val="6F2B29"/>
        </a:dk1>
        <a:lt1>
          <a:srgbClr val="FFFFFF"/>
        </a:lt1>
        <a:dk2>
          <a:srgbClr val="973937"/>
        </a:dk2>
        <a:lt2>
          <a:srgbClr val="E7E6B4"/>
        </a:lt2>
        <a:accent1>
          <a:srgbClr val="FFCC66"/>
        </a:accent1>
        <a:accent2>
          <a:srgbClr val="9B8359"/>
        </a:accent2>
        <a:accent3>
          <a:srgbClr val="C9AEAE"/>
        </a:accent3>
        <a:accent4>
          <a:srgbClr val="DADADA"/>
        </a:accent4>
        <a:accent5>
          <a:srgbClr val="FFE2B8"/>
        </a:accent5>
        <a:accent6>
          <a:srgbClr val="8C7650"/>
        </a:accent6>
        <a:hlink>
          <a:srgbClr val="BFB293"/>
        </a:hlink>
        <a:folHlink>
          <a:srgbClr val="C0333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Тема3</Template>
  <TotalTime>1093</TotalTime>
  <Words>79</Words>
  <Application>Microsoft Office PowerPoint</Application>
  <PresentationFormat>Экран (4:3)</PresentationFormat>
  <Paragraphs>58</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Тема3</vt:lpstr>
      <vt:lpstr>Слайд 1</vt:lpstr>
      <vt:lpstr>План</vt:lpstr>
      <vt:lpstr>Материал для строительства</vt:lpstr>
      <vt:lpstr>Орудие древнерусского зодчего</vt:lpstr>
      <vt:lpstr>Орудие древнерусского зодчего</vt:lpstr>
      <vt:lpstr>Сруб</vt:lpstr>
      <vt:lpstr>План срубов</vt:lpstr>
      <vt:lpstr>Кровля</vt:lpstr>
      <vt:lpstr>Покрытие для кровли</vt:lpstr>
      <vt:lpstr>Форма верхов</vt:lpstr>
      <vt:lpstr>Лемех</vt:lpstr>
      <vt:lpstr>Фронтон русской избы</vt:lpstr>
      <vt:lpstr>Внутреннее  убранство избы</vt:lpstr>
      <vt:lpstr>Внешний облик  русской избы</vt:lpstr>
      <vt:lpstr>Избушка на курьих ножках</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Sony</cp:lastModifiedBy>
  <cp:revision>123</cp:revision>
  <dcterms:created xsi:type="dcterms:W3CDTF">2012-07-20T01:44:38Z</dcterms:created>
  <dcterms:modified xsi:type="dcterms:W3CDTF">2013-03-02T11:18:54Z</dcterms:modified>
</cp:coreProperties>
</file>