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67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27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CCF64-A81D-4B66-A4C0-31F71B5598E1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96D2-933A-413C-BC45-DCB07DD116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51311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CCF64-A81D-4B66-A4C0-31F71B5598E1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96D2-933A-413C-BC45-DCB07DD116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65977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CCF64-A81D-4B66-A4C0-31F71B5598E1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96D2-933A-413C-BC45-DCB07DD116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4486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CCF64-A81D-4B66-A4C0-31F71B5598E1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96D2-933A-413C-BC45-DCB07DD116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0912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CCF64-A81D-4B66-A4C0-31F71B5598E1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96D2-933A-413C-BC45-DCB07DD116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05058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CCF64-A81D-4B66-A4C0-31F71B5598E1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96D2-933A-413C-BC45-DCB07DD116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46192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CCF64-A81D-4B66-A4C0-31F71B5598E1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96D2-933A-413C-BC45-DCB07DD116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17535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CCF64-A81D-4B66-A4C0-31F71B5598E1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96D2-933A-413C-BC45-DCB07DD116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06390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CCF64-A81D-4B66-A4C0-31F71B5598E1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96D2-933A-413C-BC45-DCB07DD116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25358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CCF64-A81D-4B66-A4C0-31F71B5598E1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96D2-933A-413C-BC45-DCB07DD116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99695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CCF64-A81D-4B66-A4C0-31F71B5598E1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1996D2-933A-413C-BC45-DCB07DD116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26491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1CCF64-A81D-4B66-A4C0-31F71B5598E1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1996D2-933A-413C-BC45-DCB07DD116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96531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http://www.fisu.net/medias/images/fisu_logo2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http://www.fisu.net/medias/images/fisu_logo2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http://www.fisu.net/medias/images/fisu_logo2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://kazan2013.ru/universiade/sports/%D1%88%D0%B0%D1%85%D0%BC%D0%B0%D1%82%D1%8B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http://www.fisu.net/medias/images/fisu_logo2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http://www.fisu.net/medias/images/fisu_logo2.jpg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http://www.fisu.net/medias/images/fisu_logo2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kazan2013.ru/heritage/objects/basket-hall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http://www.fisu.net/medias/images/fisu_logo2.jpg" TargetMode="External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http://www.fisu.net/medias/images/fisu_logo2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http://www.fisu.net/medias/images/fisu_logo2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http://www.fisu.net/medias/images/fisu_logo2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http://www.fisu.net/medias/images/fisu_logo2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http://www.fisu.net/medias/images/fisu_logo2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http://www.fisu.net/medias/images/fisu_logo2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http://www.fisu.net/medias/images/fisu_logo2.jpg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http://www.fisu.net/medias/images/fisu_logo2.jpg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http://www.fisu.net/medias/images/fisu_logo2.jpg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http://www.fisu.net/medias/images/fisu_logo2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http://www.fisu.net/medias/images/fisu_logo2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http://www.fisu.net/medias/images/fisu_logo2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http://www.fisu.net/medias/images/fisu_logo2.jpg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http://www.fisu.net/medias/images/fisu_logo2.jpg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http://www.fisu.net/medias/images/fisu_logo2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http://www.fisu.net/medias/images/fisu_logo2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http://www.fisu.net/medias/images/fisu_logo2.jpg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http://www.fisu.net/medias/images/fisu_logo2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http://www.fisu.net/medias/images/fisu_logo2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http://www.fisu.net/medias/images/fisu_logo2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http://www.fisu.net/medias/images/fisu_logo2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http://kazan2013.ru/wp-content/uploads/2010/05/logo-tulip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http://www.fisu.net/medias/images/fisu_logo2.jpg" TargetMode="External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kazan2013.ru/universiade/sports/%D1%88%D0%B0%D1%85%D0%BC%D0%B0%D1%82%D1%8B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http://www.fisu.net/medias/images/fisu_logo2.jpg" TargetMode="External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http://www.fisu.net/medias/images/fisu_logo2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kazan2013.ru/universiade/sports/%D0%B3%D1%80%D0%B5%D0%B1%D0%BB%D1%8F-%D0%B0%D0%BA%D0%B0%D0%B4%D0%B5%D0%BC%D0%B8%D1%87%D0%B5%D1%81%D0%BA%D0%B0%D1%8F/" TargetMode="External"/><Relationship Id="rId13" Type="http://schemas.openxmlformats.org/officeDocument/2006/relationships/image" Target="../media/image9.jpeg"/><Relationship Id="rId18" Type="http://schemas.openxmlformats.org/officeDocument/2006/relationships/image" Target="../media/image1.jpeg"/><Relationship Id="rId3" Type="http://schemas.openxmlformats.org/officeDocument/2006/relationships/image" Target="../media/image4.jpeg"/><Relationship Id="rId7" Type="http://schemas.openxmlformats.org/officeDocument/2006/relationships/image" Target="../media/image6.jpeg"/><Relationship Id="rId12" Type="http://schemas.openxmlformats.org/officeDocument/2006/relationships/hyperlink" Target="http://kazan2013.ru/universiade/sports/%D0%B2%D0%BE%D0%BB%D0%B5%D0%B9%D0%B1%D0%BE%D0%BB/" TargetMode="External"/><Relationship Id="rId17" Type="http://schemas.openxmlformats.org/officeDocument/2006/relationships/image" Target="../media/image11.jpeg"/><Relationship Id="rId2" Type="http://schemas.openxmlformats.org/officeDocument/2006/relationships/hyperlink" Target="http://kazan2013.ru/universiade/sports/%D0%B1%D0%BE%D0%BA%D1%81/" TargetMode="External"/><Relationship Id="rId16" Type="http://schemas.openxmlformats.org/officeDocument/2006/relationships/hyperlink" Target="http://kazan2013.ru/universiade/sports/%D0%B1%D0%B0%D1%81%D0%BA%D0%B5%D1%82%D0%B1%D0%BE%D0%BB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kazan2013.ru/universiade/sports/%D0%BB%D0%B5%D0%B3%D0%BA%D0%B0%D1%8F-%D0%B0%D1%82%D0%BB%D0%B5%D1%82%D0%B8%D0%BA%D0%B0/" TargetMode="External"/><Relationship Id="rId11" Type="http://schemas.openxmlformats.org/officeDocument/2006/relationships/image" Target="../media/image8.jpeg"/><Relationship Id="rId5" Type="http://schemas.openxmlformats.org/officeDocument/2006/relationships/image" Target="../media/image5.jpeg"/><Relationship Id="rId15" Type="http://schemas.openxmlformats.org/officeDocument/2006/relationships/image" Target="../media/image10.jpeg"/><Relationship Id="rId10" Type="http://schemas.openxmlformats.org/officeDocument/2006/relationships/hyperlink" Target="http://kazan2013.ru/universiade/sports/%D0%BF%D0%BB%D0%B0%D0%B2%D0%B0%D0%BD%D0%B8%D0%B5/" TargetMode="External"/><Relationship Id="rId19" Type="http://schemas.openxmlformats.org/officeDocument/2006/relationships/image" Target="http://www.fisu.net/medias/images/fisu_logo2.jpg" TargetMode="External"/><Relationship Id="rId4" Type="http://schemas.openxmlformats.org/officeDocument/2006/relationships/hyperlink" Target="http://kazan2013.ru/universiade/sports/%D1%82%D1%8F%D0%B6%D0%B5%D0%BB%D0%B0%D1%8F-%D0%B0%D1%82%D0%BB%D0%B5%D1%82%D0%B8%D0%BA%D0%B0/" TargetMode="External"/><Relationship Id="rId9" Type="http://schemas.openxmlformats.org/officeDocument/2006/relationships/image" Target="../media/image7.jpeg"/><Relationship Id="rId14" Type="http://schemas.openxmlformats.org/officeDocument/2006/relationships/hyperlink" Target="http://kazan2013.ru/universiade/sports/%D1%85%D1%83%D0%B4%D0%BE%D0%B6%D0%B5%D1%81%D1%82%D0%B2%D0%B5%D0%BD%D0%BD%D0%B0%D1%8F-%D0%B3%D0%B8%D0%BC%D0%BD%D0%B0%D1%81%D1%82%D0%B8%D0%BA%D0%B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368151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Классный час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Объект 3" descr="http://www.fisu.net/medias/images/fisu_logo2.jpg"/>
          <p:cNvPicPr>
            <a:picLocks/>
          </p:cNvPicPr>
          <p:nvPr/>
        </p:nvPicPr>
        <p:blipFill>
          <a:blip r:embed="rId2" r:link="rId3" cstate="print">
            <a:lum bright="2000" contrast="3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88640"/>
            <a:ext cx="2268760" cy="223224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00800" cy="3577952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Спорт мне жить </a:t>
            </a:r>
          </a:p>
          <a:p>
            <a:r>
              <a:rPr lang="ru-RU" sz="7200" b="1" dirty="0" smtClean="0">
                <a:solidFill>
                  <a:srgbClr val="FF0000"/>
                </a:solidFill>
              </a:rPr>
              <a:t>помогает</a:t>
            </a:r>
            <a:endParaRPr lang="ru-RU" sz="7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9395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98871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Виды </a:t>
            </a:r>
            <a:r>
              <a:rPr lang="ru-RU" b="1" dirty="0">
                <a:solidFill>
                  <a:srgbClr val="002060"/>
                </a:solidFill>
              </a:rPr>
              <a:t>спорта Универсиады 2013</a:t>
            </a:r>
            <a:br>
              <a:rPr lang="ru-RU" b="1" dirty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3285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</a:rPr>
              <a:t>спортивная гимнастика                                           борьба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</a:rPr>
              <a:t>художественная гимнастика.                                 борьба на поясах</a:t>
            </a:r>
          </a:p>
          <a:p>
            <a:pPr>
              <a:buNone/>
            </a:pPr>
            <a:r>
              <a:rPr lang="ru-RU" sz="1800" b="1" dirty="0">
                <a:solidFill>
                  <a:srgbClr val="002060"/>
                </a:solidFill>
              </a:rPr>
              <a:t>ф</a:t>
            </a:r>
            <a:r>
              <a:rPr lang="ru-RU" sz="1800" b="1" dirty="0" smtClean="0">
                <a:solidFill>
                  <a:srgbClr val="002060"/>
                </a:solidFill>
              </a:rPr>
              <a:t>утбол                                                                           самбо</a:t>
            </a:r>
          </a:p>
          <a:p>
            <a:pPr>
              <a:buNone/>
            </a:pPr>
            <a:r>
              <a:rPr lang="ru-RU" sz="1800" b="1" dirty="0">
                <a:solidFill>
                  <a:srgbClr val="002060"/>
                </a:solidFill>
              </a:rPr>
              <a:t>б</a:t>
            </a:r>
            <a:r>
              <a:rPr lang="ru-RU" sz="1800" b="1" dirty="0" smtClean="0">
                <a:solidFill>
                  <a:srgbClr val="002060"/>
                </a:solidFill>
              </a:rPr>
              <a:t>аскетбол                                                                      дзюдо </a:t>
            </a:r>
          </a:p>
          <a:p>
            <a:pPr>
              <a:buNone/>
            </a:pPr>
            <a:r>
              <a:rPr lang="ru-RU" sz="1800" b="1" dirty="0">
                <a:solidFill>
                  <a:srgbClr val="002060"/>
                </a:solidFill>
              </a:rPr>
              <a:t>в</a:t>
            </a:r>
            <a:r>
              <a:rPr lang="ru-RU" sz="1800" b="1" dirty="0" smtClean="0">
                <a:solidFill>
                  <a:srgbClr val="002060"/>
                </a:solidFill>
              </a:rPr>
              <a:t>олейбол                                                                       бокс 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</a:rPr>
              <a:t>пляжный волейбол                                                    тяжёлая атлетика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</a:rPr>
              <a:t>хоккей на траве                                                           лёгкая атлетика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</a:rPr>
              <a:t>регби                                                                               теннис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</a:rPr>
              <a:t>академическая гребля                                              настольный теннис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</a:rPr>
              <a:t>водное поло                                                                 синхронное плавание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</a:rPr>
              <a:t>бадминтон                                                                   </a:t>
            </a:r>
            <a:r>
              <a:rPr lang="ru-RU" sz="1800" b="1" dirty="0">
                <a:solidFill>
                  <a:srgbClr val="002060"/>
                </a:solidFill>
              </a:rPr>
              <a:t>ф</a:t>
            </a:r>
            <a:r>
              <a:rPr lang="ru-RU" sz="1800" b="1" dirty="0" smtClean="0">
                <a:solidFill>
                  <a:srgbClr val="002060"/>
                </a:solidFill>
              </a:rPr>
              <a:t>ехтование</a:t>
            </a:r>
          </a:p>
          <a:p>
            <a:pPr>
              <a:buNone/>
            </a:pPr>
            <a:r>
              <a:rPr lang="ru-RU" sz="1800" b="1" dirty="0">
                <a:solidFill>
                  <a:srgbClr val="002060"/>
                </a:solidFill>
              </a:rPr>
              <a:t>п</a:t>
            </a:r>
            <a:r>
              <a:rPr lang="ru-RU" sz="1800" b="1" dirty="0" smtClean="0">
                <a:solidFill>
                  <a:srgbClr val="002060"/>
                </a:solidFill>
              </a:rPr>
              <a:t>лавание                                                                       шахматы</a:t>
            </a:r>
          </a:p>
          <a:p>
            <a:pPr>
              <a:buNone/>
            </a:pPr>
            <a:r>
              <a:rPr lang="ru-RU" sz="1800" b="1" dirty="0">
                <a:solidFill>
                  <a:srgbClr val="002060"/>
                </a:solidFill>
              </a:rPr>
              <a:t>гребля на байдарках и </a:t>
            </a:r>
            <a:r>
              <a:rPr lang="ru-RU" sz="1800" b="1" dirty="0" smtClean="0">
                <a:solidFill>
                  <a:srgbClr val="002060"/>
                </a:solidFill>
              </a:rPr>
              <a:t>каноэ</a:t>
            </a:r>
          </a:p>
          <a:p>
            <a:pPr>
              <a:buNone/>
            </a:pPr>
            <a:r>
              <a:rPr lang="ru-RU" sz="1800" b="1" dirty="0">
                <a:solidFill>
                  <a:srgbClr val="002060"/>
                </a:solidFill>
              </a:rPr>
              <a:t>стрельба</a:t>
            </a:r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700" dirty="0"/>
          </a:p>
        </p:txBody>
      </p:sp>
      <p:pic>
        <p:nvPicPr>
          <p:cNvPr id="4" name="Объект 3" descr="http://www.fisu.net/medias/images/fisu_logo2.jpg"/>
          <p:cNvPicPr>
            <a:picLocks/>
          </p:cNvPicPr>
          <p:nvPr/>
        </p:nvPicPr>
        <p:blipFill>
          <a:blip r:embed="rId2" r:link="rId3" cstate="print">
            <a:lum bright="2000" contrast="3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797152"/>
            <a:ext cx="1836712" cy="19442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82027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>
                <a:solidFill>
                  <a:srgbClr val="C00000"/>
                </a:solidFill>
              </a:rPr>
              <a:t>«Спорт мне жить помогает</a:t>
            </a:r>
            <a:r>
              <a:rPr lang="ru-RU" sz="4800" b="1" dirty="0" smtClean="0">
                <a:solidFill>
                  <a:srgbClr val="C00000"/>
                </a:solidFill>
              </a:rPr>
              <a:t>»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C00000"/>
                </a:solidFill>
              </a:rPr>
              <a:t>«</a:t>
            </a:r>
            <a:r>
              <a:rPr lang="ru-RU" sz="4800" b="1" dirty="0">
                <a:solidFill>
                  <a:srgbClr val="C00000"/>
                </a:solidFill>
              </a:rPr>
              <a:t>Спорт - это здорово</a:t>
            </a:r>
            <a:r>
              <a:rPr lang="ru-RU" sz="4800" b="1" dirty="0" smtClean="0">
                <a:solidFill>
                  <a:srgbClr val="C00000"/>
                </a:solidFill>
              </a:rPr>
              <a:t>!»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C00000"/>
                </a:solidFill>
              </a:rPr>
              <a:t> </a:t>
            </a:r>
            <a:r>
              <a:rPr lang="ru-RU" sz="4800" b="1" dirty="0">
                <a:solidFill>
                  <a:srgbClr val="C00000"/>
                </a:solidFill>
              </a:rPr>
              <a:t>«Спорт – это здоровье</a:t>
            </a:r>
            <a:r>
              <a:rPr lang="ru-RU" sz="4800" b="1" dirty="0" smtClean="0">
                <a:solidFill>
                  <a:srgbClr val="C00000"/>
                </a:solidFill>
              </a:rPr>
              <a:t>»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C00000"/>
                </a:solidFill>
              </a:rPr>
              <a:t> </a:t>
            </a:r>
            <a:r>
              <a:rPr lang="ru-RU" sz="4800" b="1" dirty="0">
                <a:solidFill>
                  <a:srgbClr val="C00000"/>
                </a:solidFill>
              </a:rPr>
              <a:t>«Спорт - это жизнь</a:t>
            </a:r>
            <a:r>
              <a:rPr lang="ru-RU" sz="4800" b="1" dirty="0" smtClean="0">
                <a:solidFill>
                  <a:srgbClr val="C00000"/>
                </a:solidFill>
              </a:rPr>
              <a:t>»</a:t>
            </a:r>
            <a:endParaRPr lang="ru-RU" sz="4800" b="1" dirty="0">
              <a:solidFill>
                <a:srgbClr val="C00000"/>
              </a:solidFill>
            </a:endParaRPr>
          </a:p>
        </p:txBody>
      </p:sp>
      <p:pic>
        <p:nvPicPr>
          <p:cNvPr id="4" name="Объект 3" descr="http://www.fisu.net/medias/images/fisu_logo2.jpg"/>
          <p:cNvPicPr>
            <a:picLocks/>
          </p:cNvPicPr>
          <p:nvPr/>
        </p:nvPicPr>
        <p:blipFill>
          <a:blip r:embed="rId2" r:link="rId3" cstate="print">
            <a:lum bright="2000" contrast="3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869160"/>
            <a:ext cx="1476672" cy="1656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Объект 3" descr="Шахматы">
            <a:hlinkClick r:id="rId4"/>
          </p:cNvPr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365104"/>
            <a:ext cx="2160240" cy="23042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86166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002060"/>
                </a:solidFill>
              </a:rPr>
              <a:t>Рузалин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Бакиев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- Ученик </a:t>
            </a:r>
            <a:r>
              <a:rPr lang="ru-RU" dirty="0" err="1">
                <a:solidFill>
                  <a:srgbClr val="002060"/>
                </a:solidFill>
              </a:rPr>
              <a:t>Ютазинской</a:t>
            </a:r>
            <a:r>
              <a:rPr lang="ru-RU" dirty="0">
                <a:solidFill>
                  <a:srgbClr val="002060"/>
                </a:solidFill>
              </a:rPr>
              <a:t> школы, уроженец деревни </a:t>
            </a:r>
            <a:r>
              <a:rPr lang="ru-RU" dirty="0" err="1" smtClean="0">
                <a:solidFill>
                  <a:srgbClr val="002060"/>
                </a:solidFill>
              </a:rPr>
              <a:t>Яссы-Тугай</a:t>
            </a:r>
            <a:r>
              <a:rPr lang="ru-RU" dirty="0" smtClean="0">
                <a:solidFill>
                  <a:srgbClr val="002060"/>
                </a:solidFill>
              </a:rPr>
              <a:t>, достиг больших успехов в </a:t>
            </a:r>
            <a:r>
              <a:rPr lang="ru-RU" dirty="0">
                <a:solidFill>
                  <a:srgbClr val="002060"/>
                </a:solidFill>
              </a:rPr>
              <a:t>лыжном </a:t>
            </a:r>
            <a:r>
              <a:rPr lang="ru-RU" dirty="0" smtClean="0">
                <a:solidFill>
                  <a:srgbClr val="002060"/>
                </a:solidFill>
              </a:rPr>
              <a:t>спорте.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- Мастер </a:t>
            </a:r>
            <a:r>
              <a:rPr lang="ru-RU" dirty="0">
                <a:solidFill>
                  <a:srgbClr val="002060"/>
                </a:solidFill>
              </a:rPr>
              <a:t>спорта международного класса, чемпион и призер чемпионатов СССР и России, победитель Всемирных универсиад. 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- С </a:t>
            </a:r>
            <a:r>
              <a:rPr lang="ru-RU" dirty="0">
                <a:solidFill>
                  <a:srgbClr val="002060"/>
                </a:solidFill>
              </a:rPr>
              <a:t>1990 года  живет в городе Москва. 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- В 2006 г. </a:t>
            </a:r>
            <a:r>
              <a:rPr lang="ru-RU" dirty="0">
                <a:solidFill>
                  <a:srgbClr val="002060"/>
                </a:solidFill>
              </a:rPr>
              <a:t>за заслуги в области спорта указом Президента России Владимиром </a:t>
            </a:r>
            <a:r>
              <a:rPr lang="ru-RU" dirty="0" err="1">
                <a:solidFill>
                  <a:srgbClr val="002060"/>
                </a:solidFill>
              </a:rPr>
              <a:t>Путином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Бакиеву</a:t>
            </a:r>
            <a:r>
              <a:rPr lang="ru-RU" dirty="0" smtClean="0">
                <a:solidFill>
                  <a:srgbClr val="002060"/>
                </a:solidFill>
              </a:rPr>
              <a:t>  </a:t>
            </a:r>
            <a:r>
              <a:rPr lang="ru-RU" dirty="0" err="1" smtClean="0">
                <a:solidFill>
                  <a:srgbClr val="002060"/>
                </a:solidFill>
              </a:rPr>
              <a:t>Рузалину</a:t>
            </a:r>
            <a:r>
              <a:rPr lang="ru-RU" dirty="0" smtClean="0">
                <a:solidFill>
                  <a:srgbClr val="002060"/>
                </a:solidFill>
              </a:rPr>
              <a:t> присвоено </a:t>
            </a:r>
            <a:r>
              <a:rPr lang="ru-RU" dirty="0">
                <a:solidFill>
                  <a:srgbClr val="002060"/>
                </a:solidFill>
              </a:rPr>
              <a:t>звание </a:t>
            </a:r>
            <a:endParaRPr lang="ru-RU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«</a:t>
            </a:r>
            <a:r>
              <a:rPr lang="ru-RU" b="1" dirty="0">
                <a:solidFill>
                  <a:srgbClr val="C00000"/>
                </a:solidFill>
              </a:rPr>
              <a:t>Заслуженный работник физической культуры и спорта Российской Федерации»</a:t>
            </a:r>
          </a:p>
          <a:p>
            <a:endParaRPr lang="ru-RU" dirty="0"/>
          </a:p>
        </p:txBody>
      </p:sp>
      <p:pic>
        <p:nvPicPr>
          <p:cNvPr id="4" name="Объект 3" descr="http://www.fisu.net/medias/images/fisu_logo2.jpg"/>
          <p:cNvPicPr>
            <a:picLocks/>
          </p:cNvPicPr>
          <p:nvPr/>
        </p:nvPicPr>
        <p:blipFill>
          <a:blip r:embed="rId2" r:link="rId3" cstate="print">
            <a:lum bright="2000" contrast="3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0"/>
            <a:ext cx="1476672" cy="16561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407860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Берите пример со своих учителей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C:\Users\Мавлида\Desktop\фотографии\Лыжи\SAM_333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09" y="1484784"/>
            <a:ext cx="3611894" cy="27089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Мавлида\Desktop\Новая папка (4)\P216009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7043" y="1484783"/>
            <a:ext cx="4813522" cy="27076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Мавлида\Desktop\Новая папка (4)\P216010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665" y="4509120"/>
            <a:ext cx="3739907" cy="21036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Мавлида\Desktop\Новая папка (4)\P216010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506583"/>
            <a:ext cx="3744416" cy="210623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Объект 3" descr="http://www.fisu.net/medias/images/fisu_logo2.jpg"/>
          <p:cNvPicPr>
            <a:picLocks/>
          </p:cNvPicPr>
          <p:nvPr/>
        </p:nvPicPr>
        <p:blipFill>
          <a:blip r:embed="rId6" r:link="rId7" cstate="print">
            <a:lum bright="2000" contrast="3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5013176"/>
            <a:ext cx="1476672" cy="16561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52973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Наши спортсмены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24744"/>
            <a:ext cx="8712968" cy="5733256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</a:rPr>
              <a:t> </a:t>
            </a:r>
            <a:r>
              <a:rPr lang="ru-RU" sz="1600" b="1" dirty="0">
                <a:solidFill>
                  <a:srgbClr val="C00000"/>
                </a:solidFill>
              </a:rPr>
              <a:t>Юсупов Ильнар  </a:t>
            </a:r>
            <a:endParaRPr lang="ru-RU" sz="16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1 </a:t>
            </a:r>
            <a:r>
              <a:rPr lang="ru-RU" sz="1600" dirty="0">
                <a:solidFill>
                  <a:srgbClr val="002060"/>
                </a:solidFill>
              </a:rPr>
              <a:t>место на дистанции 300м, 3 ноября 2012 года;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002060"/>
                </a:solidFill>
              </a:rPr>
              <a:t>1 место в личном зимнем первенстве Республики Татарстан по легкой атлетике среди юношей и девушек 1998-1999 возраста, 7-9 декабря </a:t>
            </a:r>
            <a:r>
              <a:rPr lang="ru-RU" sz="1600" dirty="0" smtClean="0">
                <a:solidFill>
                  <a:srgbClr val="002060"/>
                </a:solidFill>
              </a:rPr>
              <a:t>2012года</a:t>
            </a:r>
            <a:r>
              <a:rPr lang="ru-RU" sz="1600" dirty="0">
                <a:solidFill>
                  <a:srgbClr val="002060"/>
                </a:solidFill>
              </a:rPr>
              <a:t> 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002060"/>
                </a:solidFill>
              </a:rPr>
              <a:t>2 место на дистанции 300м во Всероссийских соревнованиях, по легкой атлетике, посвященных Дню защиты отечества на призы ООО «Регион Газ»,  16 февраля 2013года</a:t>
            </a:r>
          </a:p>
          <a:p>
            <a:r>
              <a:rPr lang="ru-RU" sz="1600" b="1" dirty="0" err="1">
                <a:solidFill>
                  <a:srgbClr val="C00000"/>
                </a:solidFill>
              </a:rPr>
              <a:t>Сунгауллин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err="1">
                <a:solidFill>
                  <a:srgbClr val="C00000"/>
                </a:solidFill>
              </a:rPr>
              <a:t>Гаяз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endParaRPr lang="ru-RU" sz="1600" dirty="0" smtClean="0"/>
          </a:p>
          <a:p>
            <a:pPr marL="0" indent="0">
              <a:buNone/>
            </a:pPr>
            <a:r>
              <a:rPr lang="ru-RU" sz="1600" dirty="0" smtClean="0"/>
              <a:t> </a:t>
            </a:r>
            <a:r>
              <a:rPr lang="ru-RU" sz="1600" dirty="0">
                <a:solidFill>
                  <a:srgbClr val="002060"/>
                </a:solidFill>
              </a:rPr>
              <a:t>1 место в первенстве города по борьбе самбо среди юношей 2000-2001 года рождения.</a:t>
            </a:r>
          </a:p>
          <a:p>
            <a:r>
              <a:rPr lang="ru-RU" sz="1600" b="1" dirty="0" err="1">
                <a:solidFill>
                  <a:srgbClr val="C00000"/>
                </a:solidFill>
              </a:rPr>
              <a:t>Сунгатуллин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err="1">
                <a:solidFill>
                  <a:srgbClr val="C00000"/>
                </a:solidFill>
              </a:rPr>
              <a:t>Нияз</a:t>
            </a:r>
            <a:r>
              <a:rPr lang="ru-RU" sz="1600" b="1" dirty="0">
                <a:solidFill>
                  <a:srgbClr val="C00000"/>
                </a:solidFill>
              </a:rPr>
              <a:t>  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 </a:t>
            </a:r>
            <a:r>
              <a:rPr lang="ru-RU" sz="1600" dirty="0">
                <a:solidFill>
                  <a:srgbClr val="002060"/>
                </a:solidFill>
              </a:rPr>
              <a:t>3 место в первенстве города по борьбе самбо среди юношей 2000-2001 года рождения.</a:t>
            </a:r>
          </a:p>
          <a:p>
            <a:r>
              <a:rPr lang="ru-RU" sz="1600" b="1" dirty="0">
                <a:solidFill>
                  <a:srgbClr val="C00000"/>
                </a:solidFill>
              </a:rPr>
              <a:t>Хамитов Тимур  </a:t>
            </a:r>
            <a:endParaRPr lang="ru-RU" sz="1600" dirty="0"/>
          </a:p>
          <a:p>
            <a:pPr marL="0" indent="0"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3 </a:t>
            </a:r>
            <a:r>
              <a:rPr lang="ru-RU" sz="1600" dirty="0">
                <a:solidFill>
                  <a:srgbClr val="002060"/>
                </a:solidFill>
              </a:rPr>
              <a:t>место в первенстве города по борьбе самбо среди юношей 2001-2003 года рождения.</a:t>
            </a:r>
          </a:p>
          <a:p>
            <a:r>
              <a:rPr lang="ru-RU" sz="1600" b="1" dirty="0" err="1">
                <a:solidFill>
                  <a:srgbClr val="C00000"/>
                </a:solidFill>
              </a:rPr>
              <a:t>Хабиров</a:t>
            </a:r>
            <a:r>
              <a:rPr lang="ru-RU" sz="1600" b="1" dirty="0">
                <a:solidFill>
                  <a:srgbClr val="C00000"/>
                </a:solidFill>
              </a:rPr>
              <a:t> Тимур </a:t>
            </a:r>
            <a:endParaRPr lang="ru-RU" sz="1600" dirty="0"/>
          </a:p>
          <a:p>
            <a:pPr marL="0" indent="0">
              <a:buNone/>
            </a:pPr>
            <a:r>
              <a:rPr lang="ru-RU" sz="1600" dirty="0" smtClean="0"/>
              <a:t> </a:t>
            </a:r>
            <a:r>
              <a:rPr lang="ru-RU" sz="1600" dirty="0">
                <a:solidFill>
                  <a:srgbClr val="002060"/>
                </a:solidFill>
              </a:rPr>
              <a:t>1 место в первенстве города по борьбе самбо среди юношей 1999 -2000 года рождения.</a:t>
            </a:r>
          </a:p>
          <a:p>
            <a:r>
              <a:rPr lang="ru-RU" sz="1600" b="1" dirty="0">
                <a:solidFill>
                  <a:srgbClr val="C00000"/>
                </a:solidFill>
              </a:rPr>
              <a:t>Ибрагимов </a:t>
            </a:r>
            <a:r>
              <a:rPr lang="ru-RU" sz="1600" b="1" dirty="0" err="1">
                <a:solidFill>
                  <a:srgbClr val="C00000"/>
                </a:solidFill>
              </a:rPr>
              <a:t>Газинур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endParaRPr lang="ru-RU" sz="1600" dirty="0"/>
          </a:p>
          <a:p>
            <a:pPr marL="0" indent="0"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3 </a:t>
            </a:r>
            <a:r>
              <a:rPr lang="ru-RU" sz="1600" dirty="0">
                <a:solidFill>
                  <a:srgbClr val="002060"/>
                </a:solidFill>
              </a:rPr>
              <a:t>место в весовой категории в открытом республиканском турнире по борьбе самбо среди юношей</a:t>
            </a:r>
            <a:r>
              <a:rPr lang="ru-RU" sz="1600" dirty="0" smtClean="0">
                <a:solidFill>
                  <a:srgbClr val="002060"/>
                </a:solidFill>
              </a:rPr>
              <a:t>.</a:t>
            </a:r>
          </a:p>
          <a:p>
            <a:pPr marL="0" indent="0">
              <a:buNone/>
            </a:pPr>
            <a:endParaRPr lang="ru-RU" sz="1600" dirty="0"/>
          </a:p>
          <a:p>
            <a:endParaRPr lang="ru-RU" sz="1600" dirty="0"/>
          </a:p>
        </p:txBody>
      </p:sp>
      <p:pic>
        <p:nvPicPr>
          <p:cNvPr id="4" name="Объект 3" descr="http://www.fisu.net/medias/images/fisu_logo2.jpg"/>
          <p:cNvPicPr>
            <a:picLocks/>
          </p:cNvPicPr>
          <p:nvPr/>
        </p:nvPicPr>
        <p:blipFill>
          <a:blip r:embed="rId2" r:link="rId3" cstate="print">
            <a:lum bright="2000" contrast="3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116632"/>
            <a:ext cx="1476672" cy="16561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85213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Объекты Универсиады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в г. Казани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sz="2200" b="1" dirty="0">
                <a:hlinkClick r:id="rId2"/>
              </a:rPr>
              <a:t>Баскетбольное спортивное сооружение «</a:t>
            </a:r>
            <a:r>
              <a:rPr lang="ru-RU" sz="2200" b="1" dirty="0" err="1">
                <a:hlinkClick r:id="rId2"/>
              </a:rPr>
              <a:t>Баскет</a:t>
            </a:r>
            <a:r>
              <a:rPr lang="ru-RU" sz="2200" b="1" dirty="0">
                <a:hlinkClick r:id="rId2"/>
              </a:rPr>
              <a:t>-холл»</a:t>
            </a:r>
            <a:r>
              <a:rPr lang="ru-RU" sz="2200" b="1" dirty="0" smtClean="0">
                <a:solidFill>
                  <a:srgbClr val="002060"/>
                </a:solidFill>
              </a:rPr>
              <a:t/>
            </a:r>
            <a:br>
              <a:rPr lang="ru-RU" sz="2200" b="1" dirty="0" smtClean="0">
                <a:solidFill>
                  <a:srgbClr val="002060"/>
                </a:solidFill>
              </a:rPr>
            </a:br>
            <a:endParaRPr lang="ru-RU" sz="2200" b="1" dirty="0">
              <a:solidFill>
                <a:srgbClr val="002060"/>
              </a:solidFill>
            </a:endParaRPr>
          </a:p>
        </p:txBody>
      </p:sp>
      <p:pic>
        <p:nvPicPr>
          <p:cNvPr id="6" name="Объект 5" descr="Баскетбольное спортивное сооружение 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060848"/>
            <a:ext cx="6286237" cy="4320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Объект 3" descr="http://www.fisu.net/medias/images/fisu_logo2.jpg"/>
          <p:cNvPicPr>
            <a:picLocks/>
          </p:cNvPicPr>
          <p:nvPr/>
        </p:nvPicPr>
        <p:blipFill>
          <a:blip r:embed="rId4" r:link="rId5" cstate="print">
            <a:lum bright="2000" contrast="3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328" y="116632"/>
            <a:ext cx="1476672" cy="16561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22598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/>
              <a:t> </a:t>
            </a:r>
            <a:br>
              <a:rPr lang="ru-RU" dirty="0"/>
            </a:br>
            <a:r>
              <a:rPr lang="ru-RU" b="1" dirty="0">
                <a:solidFill>
                  <a:srgbClr val="002060"/>
                </a:solidFill>
              </a:rPr>
              <a:t>Дворец водных видов спорта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5" name="Объект 3" descr="http://www.fisu.net/medias/images/fisu_logo2.jpg"/>
          <p:cNvPicPr>
            <a:picLocks/>
          </p:cNvPicPr>
          <p:nvPr/>
        </p:nvPicPr>
        <p:blipFill>
          <a:blip r:embed="rId2" r:link="rId3" cstate="print">
            <a:lum bright="2000" contrast="3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328" y="116632"/>
            <a:ext cx="1476672" cy="1656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Дворец водных видов спорта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7272808" cy="49685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848819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>
                <a:solidFill>
                  <a:srgbClr val="002060"/>
                </a:solidFill>
              </a:rPr>
              <a:t>Дворец единоборств « Ак Барс»</a:t>
            </a:r>
            <a:r>
              <a:rPr lang="ru-RU" dirty="0">
                <a:solidFill>
                  <a:srgbClr val="002060"/>
                </a:solidFill>
              </a:rPr>
              <a:t> </a:t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Объект 3" descr="http://www.fisu.net/medias/images/fisu_logo2.jpg"/>
          <p:cNvPicPr>
            <a:picLocks/>
          </p:cNvPicPr>
          <p:nvPr/>
        </p:nvPicPr>
        <p:blipFill>
          <a:blip r:embed="rId2" r:link="rId3" cstate="print">
            <a:lum bright="2000" contrast="3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116632"/>
            <a:ext cx="1476672" cy="1656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Объект 3" descr="Дворец единоборств «Ак Барс»"/>
          <p:cNvPicPr>
            <a:picLocks noGrp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40768"/>
            <a:ext cx="7560840" cy="48245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31957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>
                <a:solidFill>
                  <a:srgbClr val="002060"/>
                </a:solidFill>
              </a:rPr>
              <a:t>Дворец спорта «Татнефть арена»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Объект 3" descr="http://www.fisu.net/medias/images/fisu_logo2.jpg"/>
          <p:cNvPicPr>
            <a:picLocks/>
          </p:cNvPicPr>
          <p:nvPr/>
        </p:nvPicPr>
        <p:blipFill>
          <a:blip r:embed="rId2" r:link="rId3" cstate="print">
            <a:lum bright="2000" contrast="3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328" y="116632"/>
            <a:ext cx="1476672" cy="1656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Объект 3" descr="Дворец спорта «Татнефть Арена»"/>
          <p:cNvPicPr>
            <a:picLocks noGrp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7416824" cy="47525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685850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Деревня Универсиады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Объект 3" descr="Строительство деревни Универсиады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80728"/>
            <a:ext cx="6912768" cy="525658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Объект 3" descr="http://www.fisu.net/medias/images/fisu_logo2.jpg"/>
          <p:cNvPicPr>
            <a:picLocks/>
          </p:cNvPicPr>
          <p:nvPr/>
        </p:nvPicPr>
        <p:blipFill>
          <a:blip r:embed="rId3" r:link="rId4" cstate="print">
            <a:lum bright="2000" contrast="3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328" y="188640"/>
            <a:ext cx="1476672" cy="16561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89982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Универсиада - 2013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06531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>
                <a:solidFill>
                  <a:srgbClr val="C00000"/>
                </a:solidFill>
              </a:rPr>
              <a:t>с 6 по 17 июля 2013 </a:t>
            </a:r>
            <a:r>
              <a:rPr lang="ru-RU" sz="3600" b="1" dirty="0" smtClean="0">
                <a:solidFill>
                  <a:srgbClr val="C00000"/>
                </a:solidFill>
              </a:rPr>
              <a:t>года</a:t>
            </a:r>
          </a:p>
          <a:p>
            <a:pPr marL="0" indent="0" algn="ctr"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 </a:t>
            </a:r>
            <a:r>
              <a:rPr lang="ru-RU" sz="3600" b="1" dirty="0">
                <a:solidFill>
                  <a:srgbClr val="C00000"/>
                </a:solidFill>
              </a:rPr>
              <a:t>в городе Казани пройдет </a:t>
            </a:r>
            <a:endParaRPr lang="ru-RU" sz="3600" b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en-US" sz="3600" b="1" dirty="0" smtClean="0">
                <a:solidFill>
                  <a:srgbClr val="C00000"/>
                </a:solidFill>
              </a:rPr>
              <a:t>XXVII</a:t>
            </a:r>
            <a:r>
              <a:rPr lang="ru-RU" sz="3600" b="1" dirty="0" smtClean="0">
                <a:solidFill>
                  <a:srgbClr val="C00000"/>
                </a:solidFill>
              </a:rPr>
              <a:t> </a:t>
            </a:r>
            <a:r>
              <a:rPr lang="ru-RU" sz="3600" b="1" dirty="0">
                <a:solidFill>
                  <a:srgbClr val="C00000"/>
                </a:solidFill>
              </a:rPr>
              <a:t>всемирная летняя универсиада.</a:t>
            </a:r>
          </a:p>
          <a:p>
            <a:pPr algn="ctr"/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4" name="Объект 3" descr="http://www.fisu.net/medias/images/fisu_logo2.jpg"/>
          <p:cNvPicPr>
            <a:picLocks/>
          </p:cNvPicPr>
          <p:nvPr/>
        </p:nvPicPr>
        <p:blipFill>
          <a:blip r:embed="rId2" r:link="rId3" cstate="print">
            <a:lum bright="2000" contrast="3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88640"/>
            <a:ext cx="2051720" cy="19888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972818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359024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>
                <a:solidFill>
                  <a:srgbClr val="002060"/>
                </a:solidFill>
              </a:rPr>
              <a:t>Казанская академия тенниса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 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  <p:pic>
        <p:nvPicPr>
          <p:cNvPr id="5" name="Объект 3" descr="http://www.fisu.net/medias/images/fisu_logo2.jpg"/>
          <p:cNvPicPr>
            <a:picLocks/>
          </p:cNvPicPr>
          <p:nvPr/>
        </p:nvPicPr>
        <p:blipFill>
          <a:blip r:embed="rId2" r:link="rId3" cstate="print">
            <a:lum bright="2000" contrast="3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328" y="116632"/>
            <a:ext cx="1476672" cy="1656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Казанская академия тенниса Tennis Bay Center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6984776" cy="48965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51233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2060"/>
                </a:solidFill>
              </a:rPr>
              <a:t>Комплекс стендовой стрельбы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Объект 3" descr="Комплекс стендовой стрельбы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56792"/>
            <a:ext cx="7200800" cy="4896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Объект 3" descr="http://www.fisu.net/medias/images/fisu_logo2.jpg"/>
          <p:cNvPicPr>
            <a:picLocks/>
          </p:cNvPicPr>
          <p:nvPr/>
        </p:nvPicPr>
        <p:blipFill>
          <a:blip r:embed="rId3" r:link="rId4" cstate="print">
            <a:lum bright="2000" contrast="3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1476672" cy="16561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29297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36815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Крытый </a:t>
            </a:r>
            <a:r>
              <a:rPr lang="ru-RU" b="1" dirty="0">
                <a:solidFill>
                  <a:srgbClr val="002060"/>
                </a:solidFill>
              </a:rPr>
              <a:t>плавательный бассейн « </a:t>
            </a:r>
            <a:r>
              <a:rPr lang="ru-RU" b="1" dirty="0" err="1">
                <a:solidFill>
                  <a:srgbClr val="002060"/>
                </a:solidFill>
              </a:rPr>
              <a:t>Акчарлак</a:t>
            </a:r>
            <a:r>
              <a:rPr lang="ru-RU" b="1" dirty="0">
                <a:solidFill>
                  <a:srgbClr val="002060"/>
                </a:solidFill>
              </a:rPr>
              <a:t>»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Объект 3" descr="Крытый плавательный бассейн 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772816"/>
            <a:ext cx="6984776" cy="460851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Объект 3" descr="http://www.fisu.net/medias/images/fisu_logo2.jpg"/>
          <p:cNvPicPr>
            <a:picLocks/>
          </p:cNvPicPr>
          <p:nvPr/>
        </p:nvPicPr>
        <p:blipFill>
          <a:blip r:embed="rId3" r:link="rId4" cstate="print">
            <a:lum bright="2000" contrast="3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1476672" cy="16561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4225127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>
                <a:solidFill>
                  <a:srgbClr val="002060"/>
                </a:solidFill>
              </a:rPr>
              <a:t>Культурно спортивный комплекс «КАИ - Олимп»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</a:p>
        </p:txBody>
      </p:sp>
      <p:pic>
        <p:nvPicPr>
          <p:cNvPr id="4" name="Объект 3" descr="Культурно спортивный комплекс «КАИ-Олимп»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700808"/>
            <a:ext cx="6840760" cy="482453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Объект 3" descr="http://www.fisu.net/medias/images/fisu_logo2.jpg"/>
          <p:cNvPicPr>
            <a:picLocks/>
          </p:cNvPicPr>
          <p:nvPr/>
        </p:nvPicPr>
        <p:blipFill>
          <a:blip r:embed="rId3" r:link="rId4" cstate="print">
            <a:lum bright="2000" contrast="3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052736"/>
            <a:ext cx="1476672" cy="16561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489197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solidFill>
                  <a:srgbClr val="002060"/>
                </a:solidFill>
              </a:rPr>
              <a:t>Спортивно-оздоровительный </a:t>
            </a:r>
            <a:r>
              <a:rPr lang="ru-RU" b="1" dirty="0">
                <a:solidFill>
                  <a:srgbClr val="002060"/>
                </a:solidFill>
              </a:rPr>
              <a:t>комплекс «</a:t>
            </a:r>
            <a:r>
              <a:rPr lang="ru-RU" b="1" dirty="0" err="1">
                <a:solidFill>
                  <a:srgbClr val="002060"/>
                </a:solidFill>
              </a:rPr>
              <a:t>Ватан</a:t>
            </a:r>
            <a:r>
              <a:rPr lang="ru-RU" b="1" dirty="0">
                <a:solidFill>
                  <a:srgbClr val="002060"/>
                </a:solidFill>
              </a:rPr>
              <a:t>»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Объект 3" descr="http://www.fisu.net/medias/images/fisu_logo2.jpg"/>
          <p:cNvPicPr>
            <a:picLocks/>
          </p:cNvPicPr>
          <p:nvPr/>
        </p:nvPicPr>
        <p:blipFill>
          <a:blip r:embed="rId2" r:link="rId3" cstate="print">
            <a:lum bright="2000" contrast="3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328" y="836712"/>
            <a:ext cx="1476672" cy="1656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Объект 3" descr="Спортивно-оздоровительный комплекс «Ватан»"/>
          <p:cNvPicPr>
            <a:picLocks noGrp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00808"/>
            <a:ext cx="6768752" cy="46085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94753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2060"/>
                </a:solidFill>
              </a:rPr>
              <a:t>Международный </a:t>
            </a:r>
            <a:r>
              <a:rPr lang="ru-RU" b="1" dirty="0">
                <a:solidFill>
                  <a:srgbClr val="002060"/>
                </a:solidFill>
              </a:rPr>
              <a:t>конно-спортивный комплекс «Казань»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b="1" dirty="0"/>
              <a:t> </a:t>
            </a:r>
            <a:endParaRPr lang="ru-RU" dirty="0"/>
          </a:p>
        </p:txBody>
      </p:sp>
      <p:pic>
        <p:nvPicPr>
          <p:cNvPr id="5" name="Объект 3" descr="http://www.fisu.net/medias/images/fisu_logo2.jpg"/>
          <p:cNvPicPr>
            <a:picLocks/>
          </p:cNvPicPr>
          <p:nvPr/>
        </p:nvPicPr>
        <p:blipFill>
          <a:blip r:embed="rId2" r:link="rId3" cstate="print">
            <a:lum bright="2000" contrast="3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328" y="1484784"/>
            <a:ext cx="1476672" cy="1656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Объект 3" descr="Международный конно-спортивный комплекс «Казань»"/>
          <p:cNvPicPr>
            <a:picLocks noGrp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7128792" cy="46805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25293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>
                <a:solidFill>
                  <a:srgbClr val="002060"/>
                </a:solidFill>
              </a:rPr>
              <a:t>Крытый плавательный бассейн «Буревестник»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3" descr="http://www.fisu.net/medias/images/fisu_logo2.jpg"/>
          <p:cNvPicPr>
            <a:picLocks/>
          </p:cNvPicPr>
          <p:nvPr/>
        </p:nvPicPr>
        <p:blipFill>
          <a:blip r:embed="rId2" r:link="rId3" cstate="print">
            <a:lum bright="2000" contrast="3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08720"/>
            <a:ext cx="1476672" cy="1656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Объект 3" descr="Крытый плавательный бассейн «Буревестник»"/>
          <p:cNvPicPr>
            <a:picLocks noGrp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628800"/>
            <a:ext cx="6909232" cy="48531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775039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>
                <a:solidFill>
                  <a:srgbClr val="002060"/>
                </a:solidFill>
              </a:rPr>
              <a:t>Спортивно-оздоровительный </a:t>
            </a:r>
            <a:r>
              <a:rPr lang="ru-RU" b="1" dirty="0">
                <a:solidFill>
                  <a:srgbClr val="002060"/>
                </a:solidFill>
              </a:rPr>
              <a:t>комплекс «Триумф»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бъект 3" descr="Спортивно-оздоровительный комплекс «Триумф»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72816"/>
            <a:ext cx="6696744" cy="460851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Объект 3" descr="http://www.fisu.net/medias/images/fisu_logo2.jpg"/>
          <p:cNvPicPr>
            <a:picLocks/>
          </p:cNvPicPr>
          <p:nvPr/>
        </p:nvPicPr>
        <p:blipFill>
          <a:blip r:embed="rId3" r:link="rId4" cstate="print">
            <a:lum bright="2000" contrast="3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908720"/>
            <a:ext cx="1476672" cy="16561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43491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>
                <a:solidFill>
                  <a:srgbClr val="002060"/>
                </a:solidFill>
              </a:rPr>
              <a:t>Спортивный комплекс « Ак Буре»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Объект 3" descr="Спортивный комплекс «Ак Буре»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7416824" cy="525658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Объект 3" descr="http://www.fisu.net/medias/images/fisu_logo2.jpg"/>
          <p:cNvPicPr>
            <a:picLocks/>
          </p:cNvPicPr>
          <p:nvPr/>
        </p:nvPicPr>
        <p:blipFill>
          <a:blip r:embed="rId3" r:link="rId4" cstate="print">
            <a:lum bright="2000" contrast="3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328" y="764704"/>
            <a:ext cx="1476672" cy="16561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17297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>
                <a:solidFill>
                  <a:srgbClr val="002060"/>
                </a:solidFill>
              </a:rPr>
              <a:t>Спортивный комплекс « </a:t>
            </a:r>
            <a:r>
              <a:rPr lang="ru-RU" b="1" dirty="0" err="1">
                <a:solidFill>
                  <a:srgbClr val="002060"/>
                </a:solidFill>
              </a:rPr>
              <a:t>Бустан</a:t>
            </a:r>
            <a:r>
              <a:rPr lang="ru-RU" b="1" dirty="0">
                <a:solidFill>
                  <a:srgbClr val="002060"/>
                </a:solidFill>
              </a:rPr>
              <a:t>»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Объект 3" descr="Спортивный комплекс «Бустан»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7056784" cy="4896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Объект 3" descr="http://www.fisu.net/medias/images/fisu_logo2.jpg"/>
          <p:cNvPicPr>
            <a:picLocks/>
          </p:cNvPicPr>
          <p:nvPr/>
        </p:nvPicPr>
        <p:blipFill>
          <a:blip r:embed="rId3" r:link="rId4" cstate="print">
            <a:lum bright="2000" contrast="3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328" y="188640"/>
            <a:ext cx="1476672" cy="16561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15240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А ВЫ ЗНАЕТЕ?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- Основателем </a:t>
            </a:r>
            <a:r>
              <a:rPr lang="ru-RU" b="1" dirty="0">
                <a:solidFill>
                  <a:srgbClr val="002060"/>
                </a:solidFill>
              </a:rPr>
              <a:t>студенческих игр </a:t>
            </a:r>
            <a:r>
              <a:rPr lang="ru-RU" b="1" dirty="0" smtClean="0">
                <a:solidFill>
                  <a:srgbClr val="002060"/>
                </a:solidFill>
              </a:rPr>
              <a:t>был </a:t>
            </a:r>
            <a:r>
              <a:rPr lang="ru-RU" b="1" dirty="0">
                <a:solidFill>
                  <a:srgbClr val="002060"/>
                </a:solidFill>
              </a:rPr>
              <a:t>французский педагог и ученый </a:t>
            </a:r>
            <a:endParaRPr lang="ru-RU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Жан </a:t>
            </a:r>
            <a:r>
              <a:rPr lang="ru-RU" b="1" dirty="0" err="1" smtClean="0">
                <a:solidFill>
                  <a:srgbClr val="C00000"/>
                </a:solidFill>
              </a:rPr>
              <a:t>Петижан</a:t>
            </a:r>
            <a:endParaRPr lang="ru-RU" b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- Первые </a:t>
            </a:r>
            <a:r>
              <a:rPr lang="ru-RU" b="1" dirty="0">
                <a:solidFill>
                  <a:srgbClr val="002060"/>
                </a:solidFill>
              </a:rPr>
              <a:t>международные студенческие соревнования состоялись в </a:t>
            </a:r>
            <a:endParaRPr lang="ru-RU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1923 </a:t>
            </a:r>
            <a:r>
              <a:rPr lang="ru-RU" b="1" dirty="0">
                <a:solidFill>
                  <a:srgbClr val="C00000"/>
                </a:solidFill>
              </a:rPr>
              <a:t>году в Париже (</a:t>
            </a:r>
            <a:r>
              <a:rPr lang="ru-RU" b="1" dirty="0" smtClean="0">
                <a:solidFill>
                  <a:srgbClr val="C00000"/>
                </a:solidFill>
              </a:rPr>
              <a:t>Франция)</a:t>
            </a:r>
          </a:p>
          <a:p>
            <a:pPr marL="0" indent="0" algn="ctr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- </a:t>
            </a:r>
            <a:r>
              <a:rPr lang="ru-RU" b="1" dirty="0" smtClean="0">
                <a:solidFill>
                  <a:srgbClr val="C00000"/>
                </a:solidFill>
              </a:rPr>
              <a:t>В 1973 году </a:t>
            </a:r>
            <a:r>
              <a:rPr lang="ru-RU" b="1" dirty="0" smtClean="0">
                <a:solidFill>
                  <a:srgbClr val="002060"/>
                </a:solidFill>
              </a:rPr>
              <a:t>Универсиада прошла </a:t>
            </a:r>
            <a:r>
              <a:rPr lang="ru-RU" b="1" dirty="0" smtClean="0">
                <a:solidFill>
                  <a:srgbClr val="C00000"/>
                </a:solidFill>
              </a:rPr>
              <a:t>в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СССР.</a:t>
            </a:r>
            <a:endParaRPr lang="ru-RU" b="1" dirty="0">
              <a:solidFill>
                <a:srgbClr val="C00000"/>
              </a:solidFill>
            </a:endParaRPr>
          </a:p>
          <a:p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Объект 3" descr="http://www.fisu.net/medias/images/fisu_logo2.jpg"/>
          <p:cNvPicPr>
            <a:picLocks/>
          </p:cNvPicPr>
          <p:nvPr/>
        </p:nvPicPr>
        <p:blipFill>
          <a:blip r:embed="rId2" r:link="rId3" cstate="print">
            <a:lum bright="2000" contrast="3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88640"/>
            <a:ext cx="1836712" cy="19442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16807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Спортивный комплекс « Итиль»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Спортивный комплекс «Итиль»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96752"/>
            <a:ext cx="7632848" cy="51845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Объект 3" descr="http://www.fisu.net/medias/images/fisu_logo2.jpg"/>
          <p:cNvPicPr>
            <a:picLocks/>
          </p:cNvPicPr>
          <p:nvPr/>
        </p:nvPicPr>
        <p:blipFill>
          <a:blip r:embed="rId3" r:link="rId4" cstate="print">
            <a:lum bright="2000" contrast="3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980728"/>
            <a:ext cx="1476672" cy="16561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43365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3" descr="http://www.fisu.net/medias/images/fisu_logo2.jpg"/>
          <p:cNvPicPr>
            <a:picLocks/>
          </p:cNvPicPr>
          <p:nvPr/>
        </p:nvPicPr>
        <p:blipFill>
          <a:blip r:embed="rId2" r:link="rId3" cstate="print">
            <a:lum bright="2000" contrast="3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328" y="476672"/>
            <a:ext cx="1476672" cy="165618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>
                <a:solidFill>
                  <a:srgbClr val="002060"/>
                </a:solidFill>
              </a:rPr>
              <a:t>Спортивный комплекс </a:t>
            </a:r>
            <a:r>
              <a:rPr lang="ru-RU" b="1" dirty="0" smtClean="0">
                <a:solidFill>
                  <a:srgbClr val="002060"/>
                </a:solidFill>
              </a:rPr>
              <a:t>«Форвард</a:t>
            </a:r>
            <a:r>
              <a:rPr lang="ru-RU" b="1" dirty="0">
                <a:solidFill>
                  <a:srgbClr val="002060"/>
                </a:solidFill>
              </a:rPr>
              <a:t>»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Объект 3" descr="Спортивный комплекс «Форвард»"/>
          <p:cNvPicPr>
            <a:picLocks noGrp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7560840" cy="48245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5278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Универсальный </a:t>
            </a:r>
            <a:r>
              <a:rPr lang="ru-RU" b="1" dirty="0">
                <a:solidFill>
                  <a:srgbClr val="002060"/>
                </a:solidFill>
              </a:rPr>
              <a:t>спортивный комплекс «</a:t>
            </a:r>
            <a:r>
              <a:rPr lang="ru-RU" b="1" dirty="0" err="1">
                <a:solidFill>
                  <a:srgbClr val="002060"/>
                </a:solidFill>
              </a:rPr>
              <a:t>Зилант</a:t>
            </a:r>
            <a:r>
              <a:rPr lang="ru-RU" b="1" dirty="0">
                <a:solidFill>
                  <a:srgbClr val="002060"/>
                </a:solidFill>
              </a:rPr>
              <a:t>»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Объект 3" descr="Универсальный спортивный комплекс «Зилант»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72816"/>
            <a:ext cx="7632848" cy="47525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Объект 3" descr="http://www.fisu.net/medias/images/fisu_logo2.jpg"/>
          <p:cNvPicPr>
            <a:picLocks/>
          </p:cNvPicPr>
          <p:nvPr/>
        </p:nvPicPr>
        <p:blipFill>
          <a:blip r:embed="rId3" r:link="rId4" cstate="print">
            <a:lum bright="2000" contrast="3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16632"/>
            <a:ext cx="1476672" cy="16561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3459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- Организатор Универсиады Международная </a:t>
            </a:r>
            <a:r>
              <a:rPr lang="ru-RU" dirty="0">
                <a:solidFill>
                  <a:srgbClr val="002060"/>
                </a:solidFill>
              </a:rPr>
              <a:t>федерация студенческого спорта (</a:t>
            </a:r>
            <a:r>
              <a:rPr lang="en-US" b="1" dirty="0">
                <a:solidFill>
                  <a:srgbClr val="C00000"/>
                </a:solidFill>
              </a:rPr>
              <a:t>FISU</a:t>
            </a:r>
            <a:r>
              <a:rPr lang="ru-RU" dirty="0">
                <a:solidFill>
                  <a:srgbClr val="002060"/>
                </a:solidFill>
              </a:rPr>
              <a:t>), в которую входит 141 государство. 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- Символ </a:t>
            </a:r>
            <a:r>
              <a:rPr lang="ru-RU" dirty="0">
                <a:solidFill>
                  <a:srgbClr val="002060"/>
                </a:solidFill>
              </a:rPr>
              <a:t>Международной студенческой </a:t>
            </a:r>
            <a:r>
              <a:rPr lang="ru-RU" dirty="0" smtClean="0">
                <a:solidFill>
                  <a:srgbClr val="002060"/>
                </a:solidFill>
              </a:rPr>
              <a:t>организации </a:t>
            </a:r>
            <a:r>
              <a:rPr lang="ru-RU" dirty="0">
                <a:solidFill>
                  <a:srgbClr val="002060"/>
                </a:solidFill>
              </a:rPr>
              <a:t>буква </a:t>
            </a:r>
            <a:r>
              <a:rPr lang="ru-RU" b="1" dirty="0">
                <a:solidFill>
                  <a:srgbClr val="C00000"/>
                </a:solidFill>
              </a:rPr>
              <a:t>«U»</a:t>
            </a:r>
            <a:r>
              <a:rPr lang="ru-RU" dirty="0">
                <a:solidFill>
                  <a:srgbClr val="002060"/>
                </a:solidFill>
              </a:rPr>
              <a:t> в окружении пяти разноцветных звезд, символизирующих пять континентов. </a:t>
            </a: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- В </a:t>
            </a:r>
            <a:r>
              <a:rPr lang="ru-RU" dirty="0">
                <a:solidFill>
                  <a:srgbClr val="002060"/>
                </a:solidFill>
              </a:rPr>
              <a:t>честь победителей игр исполняется студенческий гимн - </a:t>
            </a:r>
            <a:r>
              <a:rPr lang="ru-RU" b="1" dirty="0">
                <a:solidFill>
                  <a:srgbClr val="C00000"/>
                </a:solidFill>
              </a:rPr>
              <a:t>«Гаудеамус».</a:t>
            </a:r>
          </a:p>
          <a:p>
            <a:endParaRPr lang="ru-RU" dirty="0"/>
          </a:p>
        </p:txBody>
      </p:sp>
      <p:pic>
        <p:nvPicPr>
          <p:cNvPr id="4" name="Объект 3" descr="http://www.fisu.net/medias/images/fisu_logo2.jpg"/>
          <p:cNvPicPr>
            <a:picLocks/>
          </p:cNvPicPr>
          <p:nvPr/>
        </p:nvPicPr>
        <p:blipFill>
          <a:blip r:embed="rId2" r:link="rId3" cstate="print">
            <a:lum bright="2000" contrast="3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797152"/>
            <a:ext cx="1835696" cy="18448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38631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Символ Международной студенческой организации</a:t>
            </a:r>
            <a:endParaRPr lang="ru-RU" b="1" dirty="0"/>
          </a:p>
        </p:txBody>
      </p:sp>
      <p:pic>
        <p:nvPicPr>
          <p:cNvPr id="4" name="Объект 3" descr="http://www.fisu.net/medias/images/fisu_logo2.jpg"/>
          <p:cNvPicPr>
            <a:picLocks noGrp="1"/>
          </p:cNvPicPr>
          <p:nvPr>
            <p:ph idx="1"/>
          </p:nvPr>
        </p:nvPicPr>
        <p:blipFill>
          <a:blip r:embed="rId2" r:link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628800"/>
            <a:ext cx="5040560" cy="46085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15675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Фирменный знак казанской Универсиады"/>
          <p:cNvPicPr>
            <a:picLocks noGrp="1"/>
          </p:cNvPicPr>
          <p:nvPr>
            <p:ph idx="1"/>
          </p:nvPr>
        </p:nvPicPr>
        <p:blipFill>
          <a:blip r:embed="rId2" r:link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3384375" cy="597666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347864" y="1268760"/>
            <a:ext cx="5472608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sz="3200" dirty="0">
                <a:solidFill>
                  <a:srgbClr val="002060"/>
                </a:solidFill>
              </a:rPr>
              <a:t>В основе </a:t>
            </a:r>
            <a:r>
              <a:rPr lang="ru-RU" sz="3200" b="1" dirty="0">
                <a:solidFill>
                  <a:srgbClr val="002060"/>
                </a:solidFill>
              </a:rPr>
              <a:t>эмблемы Универсиады 2013</a:t>
            </a:r>
            <a:r>
              <a:rPr lang="ru-RU" sz="3200" dirty="0">
                <a:solidFill>
                  <a:srgbClr val="002060"/>
                </a:solidFill>
              </a:rPr>
              <a:t> лежит </a:t>
            </a:r>
            <a:r>
              <a:rPr lang="ru-RU" sz="3200" b="1" dirty="0" smtClean="0">
                <a:solidFill>
                  <a:srgbClr val="C00000"/>
                </a:solidFill>
              </a:rPr>
              <a:t>тюльпан</a:t>
            </a:r>
            <a:r>
              <a:rPr lang="ru-RU" sz="3200" dirty="0">
                <a:solidFill>
                  <a:srgbClr val="002060"/>
                </a:solidFill>
              </a:rPr>
              <a:t>, составляющая часть современного татарского орнамента. Кроме того, цветы — это неотъемлемый атрибут лета, символ молодости и развития, радости и счастья</a:t>
            </a:r>
            <a:r>
              <a:rPr lang="ru-RU" sz="2400" dirty="0">
                <a:solidFill>
                  <a:srgbClr val="002060"/>
                </a:solidFill>
              </a:rPr>
              <a:t>. </a:t>
            </a:r>
          </a:p>
        </p:txBody>
      </p:sp>
      <p:pic>
        <p:nvPicPr>
          <p:cNvPr id="6" name="Объект 3" descr="http://www.fisu.net/medias/images/fisu_logo2.jpg"/>
          <p:cNvPicPr>
            <a:picLocks/>
          </p:cNvPicPr>
          <p:nvPr/>
        </p:nvPicPr>
        <p:blipFill>
          <a:blip r:embed="rId4" r:link="rId5" cstate="print">
            <a:lum bright="2000" contrast="3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7288" y="116632"/>
            <a:ext cx="1836712" cy="19442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797078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Шахматы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0"/>
            <a:ext cx="3312368" cy="410445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915816" y="1628800"/>
            <a:ext cx="511256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Талисман казанской Универсиады</a:t>
            </a:r>
            <a:r>
              <a:rPr lang="ru-RU" sz="2800" dirty="0">
                <a:solidFill>
                  <a:srgbClr val="002060"/>
                </a:solidFill>
              </a:rPr>
              <a:t> — </a:t>
            </a:r>
            <a:r>
              <a:rPr lang="ru-RU" sz="2800" b="1" dirty="0" err="1">
                <a:solidFill>
                  <a:srgbClr val="C00000"/>
                </a:solidFill>
              </a:rPr>
              <a:t>Юни</a:t>
            </a:r>
            <a:r>
              <a:rPr lang="ru-RU" sz="2800" b="1" dirty="0">
                <a:solidFill>
                  <a:srgbClr val="C00000"/>
                </a:solidFill>
              </a:rPr>
              <a:t> (</a:t>
            </a:r>
            <a:r>
              <a:rPr lang="ru-RU" sz="2800" b="1" dirty="0" err="1">
                <a:solidFill>
                  <a:srgbClr val="C00000"/>
                </a:solidFill>
              </a:rPr>
              <a:t>Uni</a:t>
            </a:r>
            <a:r>
              <a:rPr lang="ru-RU" sz="2800" b="1" dirty="0">
                <a:solidFill>
                  <a:srgbClr val="C00000"/>
                </a:solidFill>
              </a:rPr>
              <a:t>), </a:t>
            </a:r>
            <a:r>
              <a:rPr lang="ru-RU" sz="2800" dirty="0">
                <a:solidFill>
                  <a:srgbClr val="002060"/>
                </a:solidFill>
              </a:rPr>
              <a:t>котенок крылатого снежного барса. </a:t>
            </a:r>
            <a:endParaRPr lang="ru-RU" sz="2800" dirty="0" smtClean="0">
              <a:solidFill>
                <a:srgbClr val="002060"/>
              </a:solidFill>
            </a:endParaRPr>
          </a:p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Крылатый </a:t>
            </a:r>
            <a:r>
              <a:rPr lang="ru-RU" sz="2800" dirty="0">
                <a:solidFill>
                  <a:srgbClr val="002060"/>
                </a:solidFill>
              </a:rPr>
              <a:t>снежный барс является национальным символом Республики Татарстан. В стилизованном виде это существо изображено на гербе Татарстана.</a:t>
            </a:r>
          </a:p>
          <a:p>
            <a:pPr algn="ctr"/>
            <a:r>
              <a:rPr lang="ru-RU" sz="2800" dirty="0">
                <a:solidFill>
                  <a:srgbClr val="002060"/>
                </a:solidFill>
              </a:rPr>
              <a:t> </a:t>
            </a:r>
          </a:p>
        </p:txBody>
      </p:sp>
      <p:pic>
        <p:nvPicPr>
          <p:cNvPr id="6" name="Объект 3" descr="http://www.fisu.net/medias/images/fisu_logo2.jpg"/>
          <p:cNvPicPr>
            <a:picLocks/>
          </p:cNvPicPr>
          <p:nvPr/>
        </p:nvPicPr>
        <p:blipFill>
          <a:blip r:embed="rId4" r:link="rId5" cstate="print">
            <a:lum bright="2000" contrast="3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88640"/>
            <a:ext cx="1836712" cy="19442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131486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Разгадаем </a:t>
            </a:r>
            <a:r>
              <a:rPr lang="ru-RU" b="1" dirty="0">
                <a:solidFill>
                  <a:srgbClr val="002060"/>
                </a:solidFill>
              </a:rPr>
              <a:t>кроссворд</a:t>
            </a:r>
          </a:p>
        </p:txBody>
      </p:sp>
      <p:graphicFrame>
        <p:nvGraphicFramePr>
          <p:cNvPr id="14" name="Объект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139876682"/>
              </p:ext>
            </p:extLst>
          </p:nvPr>
        </p:nvGraphicFramePr>
        <p:xfrm>
          <a:off x="1475656" y="1628798"/>
          <a:ext cx="7056783" cy="4587737"/>
        </p:xfrm>
        <a:graphic>
          <a:graphicData uri="http://schemas.openxmlformats.org/drawingml/2006/table">
            <a:tbl>
              <a:tblPr firstRow="1" firstCol="1" bandRow="1"/>
              <a:tblGrid>
                <a:gridCol w="569198"/>
                <a:gridCol w="568396"/>
                <a:gridCol w="569198"/>
                <a:gridCol w="569198"/>
                <a:gridCol w="562775"/>
                <a:gridCol w="631015"/>
                <a:gridCol w="569198"/>
                <a:gridCol w="176631"/>
                <a:gridCol w="565184"/>
                <a:gridCol w="568396"/>
                <a:gridCol w="569198"/>
                <a:gridCol w="569198"/>
                <a:gridCol w="569198"/>
              </a:tblGrid>
              <a:tr h="417067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7067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70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7067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70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7067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70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70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7067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7067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7067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1781175" y="25130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Объект 3" descr="http://www.fisu.net/medias/images/fisu_logo2.jpg"/>
          <p:cNvPicPr>
            <a:picLocks/>
          </p:cNvPicPr>
          <p:nvPr/>
        </p:nvPicPr>
        <p:blipFill>
          <a:blip r:embed="rId2" r:link="rId3" cstate="print">
            <a:lum bright="2000" contrast="3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60648"/>
            <a:ext cx="1836712" cy="19442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409003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1201" y="260648"/>
            <a:ext cx="8229600" cy="576064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Физкультминутка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Объект 3" descr="Бокс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23873"/>
            <a:ext cx="1728192" cy="167713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Тяжёлая атлетика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961380"/>
            <a:ext cx="1649743" cy="1611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Легкая атлетика">
            <a:hlinkClick r:id="rId6"/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961380"/>
            <a:ext cx="1440160" cy="1611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Академическая гребля">
            <a:hlinkClick r:id="rId8"/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961380"/>
            <a:ext cx="1277491" cy="1611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Плавание">
            <a:hlinkClick r:id="rId10"/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653136"/>
            <a:ext cx="1656184" cy="1656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Волейбол">
            <a:hlinkClick r:id="rId12"/>
          </p:cNvPr>
          <p:cNvPicPr/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653136"/>
            <a:ext cx="1944724" cy="1656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Художественная гимнастика">
            <a:hlinkClick r:id="rId14"/>
          </p:cNvPr>
          <p:cNvPicPr/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653136"/>
            <a:ext cx="1728192" cy="1656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Баскетбол">
            <a:hlinkClick r:id="rId16"/>
          </p:cNvPr>
          <p:cNvPicPr/>
          <p:nvPr/>
        </p:nvPicPr>
        <p:blipFill>
          <a:blip r:embed="rId1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653136"/>
            <a:ext cx="1565523" cy="1656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Объект 3" descr="http://www.fisu.net/medias/images/fisu_logo2.jpg"/>
          <p:cNvPicPr>
            <a:picLocks/>
          </p:cNvPicPr>
          <p:nvPr/>
        </p:nvPicPr>
        <p:blipFill>
          <a:blip r:embed="rId18" r:link="rId19" cstate="print">
            <a:lum bright="2000" contrast="3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328" y="116632"/>
            <a:ext cx="1476672" cy="1656184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Прямоугольник 12"/>
          <p:cNvSpPr/>
          <p:nvPr/>
        </p:nvSpPr>
        <p:spPr>
          <a:xfrm>
            <a:off x="0" y="764704"/>
            <a:ext cx="8568952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Угадать вид </a:t>
            </a:r>
            <a:r>
              <a:rPr lang="ru-RU" sz="2800" b="1" dirty="0">
                <a:solidFill>
                  <a:srgbClr val="C00000"/>
                </a:solidFill>
              </a:rPr>
              <a:t>спорта и всей группой изобразить его.</a:t>
            </a:r>
          </a:p>
        </p:txBody>
      </p:sp>
    </p:spTree>
    <p:extLst>
      <p:ext uri="{BB962C8B-B14F-4D97-AF65-F5344CB8AC3E}">
        <p14:creationId xmlns="" xmlns:p14="http://schemas.microsoft.com/office/powerpoint/2010/main" val="338624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440</Words>
  <Application>Microsoft Office PowerPoint</Application>
  <PresentationFormat>Экран (4:3)</PresentationFormat>
  <Paragraphs>178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Классный час</vt:lpstr>
      <vt:lpstr>Универсиада - 2013</vt:lpstr>
      <vt:lpstr>А ВЫ ЗНАЕТЕ?</vt:lpstr>
      <vt:lpstr>Слайд 4</vt:lpstr>
      <vt:lpstr>Символ Международной студенческой организации</vt:lpstr>
      <vt:lpstr>  </vt:lpstr>
      <vt:lpstr>Слайд 7</vt:lpstr>
      <vt:lpstr>Разгадаем кроссворд</vt:lpstr>
      <vt:lpstr> Физкультминутка </vt:lpstr>
      <vt:lpstr> Виды спорта Универсиады 2013 </vt:lpstr>
      <vt:lpstr>Слайд 11</vt:lpstr>
      <vt:lpstr>Рузалин Бакиев</vt:lpstr>
      <vt:lpstr>Берите пример со своих учителей</vt:lpstr>
      <vt:lpstr>Наши спортсмены</vt:lpstr>
      <vt:lpstr>Объекты Универсиады в г. Казани Баскетбольное спортивное сооружение «Баскет-холл» </vt:lpstr>
      <vt:lpstr>  Дворец водных видов спорта </vt:lpstr>
      <vt:lpstr>Дворец единоборств « Ак Барс»  </vt:lpstr>
      <vt:lpstr>Дворец спорта «Татнефть арена» </vt:lpstr>
      <vt:lpstr>Деревня Универсиады </vt:lpstr>
      <vt:lpstr> Казанская академия тенниса  </vt:lpstr>
      <vt:lpstr>Комплекс стендовой стрельбы</vt:lpstr>
      <vt:lpstr>Крытый плавательный бассейн « Акчарлак»</vt:lpstr>
      <vt:lpstr> Культурно спортивный комплекс «КАИ - Олимп»  </vt:lpstr>
      <vt:lpstr>   Спортивно-оздоровительный комплекс «Ватан»    </vt:lpstr>
      <vt:lpstr> Международный конно-спортивный комплекс «Казань»  </vt:lpstr>
      <vt:lpstr>  Крытый плавательный бассейн «Буревестник»   </vt:lpstr>
      <vt:lpstr>  Спортивно-оздоровительный комплекс «Триумф»  </vt:lpstr>
      <vt:lpstr>Спортивный комплекс « Ак Буре» </vt:lpstr>
      <vt:lpstr>Спортивный комплекс « Бустан» </vt:lpstr>
      <vt:lpstr>Спортивный комплекс « Итиль» </vt:lpstr>
      <vt:lpstr>Спортивный комплекс «Форвард»</vt:lpstr>
      <vt:lpstr>Универсальный спортивный комплекс «Зилант»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</dc:title>
  <dc:creator>Мавлида</dc:creator>
  <cp:lastModifiedBy>пользователь</cp:lastModifiedBy>
  <cp:revision>24</cp:revision>
  <dcterms:created xsi:type="dcterms:W3CDTF">2013-02-19T12:03:15Z</dcterms:created>
  <dcterms:modified xsi:type="dcterms:W3CDTF">2013-03-02T06:51:18Z</dcterms:modified>
</cp:coreProperties>
</file>