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14CFC-F14B-45BD-A8C8-1DCB6ADF1422}" type="datetimeFigureOut">
              <a:rPr lang="ru-RU" smtClean="0"/>
              <a:t>11.04.2012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97CE4-D426-42F2-ABB9-8D6A50B27D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597CE4-D426-42F2-ABB9-8D6A50B27D3D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text=%D1%80%D0%B8%D1%81%D1%83%D0%BD%D0%BA%D0%B8%20%D1%80%D0%B5%D0%B4%D0%B8%D1%81%D0%BA%D0%B8&amp;img_url=www.motto.net.ua/img/fresh/1287048095_D0E5E4E8F1EAE0203032203032.jpg&amp;pos=1&amp;rpt=simage&amp;noreask=1&amp;lr=6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text=%D1%80%D0%B8%D1%81%D1%83%D0%BD%D0%BA%D0%B8%20%D1%80%D0%B5%D0%B4%D0%B8%D1%81%D0%BA%D0%B8&amp;noreask=1&amp;img_url=i.i.ua/cards/pic/3/0/39003.jpg&amp;pos=20&amp;rpt=simage&amp;lr=65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1%80%D0%B5%D0%B4%D1%8C%D0%BA%D0%B0%20%D0%B2%D0%B8%D0%BA%D0%B8%D0%BF%D0%B5%D0%B4%D0%B8%D1%8F&amp;noreask=1&amp;img_url=www.botanichka.ru/wp-content/uploads/2011/07/Raphanus-520x349.jpg&amp;pos=7&amp;rpt=simage&amp;lr=6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images.yandex.ru/yandsearch?text=%D1%80%D0%B5%D0%B4%D1%8C%D0%BA%D0%B0%20%D0%B2%D0%B8%D0%BA%D0%B8%D0%BF%D0%B5%D0%B4%D0%B8%D1%8F&amp;noreask=1&amp;img_url=www.sodininkyste.lt/wp-content/uploads/2009/06/valgomasis-ridikas-2.jpg&amp;pos=1&amp;rpt=simage&amp;lr=65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text=%D0%BA%D0%B0%D1%80%D1%82%D0%B8%D0%BD%D0%BA%D0%B8%20%D0%B1%D1%80%D1%8E%D0%BA%D0%B2%D1%8B%20%D0%B2%D0%B8%D0%BA%D0%B8%D0%BF%D0%B5%D0%B4%D0%B8%D1%8F&amp;noreask=1&amp;img_url=jcarrot.org/wp-content/uploads/kohlrabi.jpg&amp;pos=7&amp;rpt=simage&amp;lr=65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calorizator.ru/sites/default/files/product/swede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Семейство крестоцветные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орта редиса (корнеплоды и листья): 1 — Красный великан; 2 — Розово-красный с белым кончиком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428868"/>
            <a:ext cx="5643602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Редис</a:t>
            </a:r>
            <a:endParaRPr lang="ru-RU" dirty="0"/>
          </a:p>
        </p:txBody>
      </p:sp>
      <p:pic>
        <p:nvPicPr>
          <p:cNvPr id="4" name="Содержимое 3" descr="http://im3-tub-ru.yandex.net/i?id=523387656-59-72&amp;n=17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 bwMode="auto">
          <a:xfrm>
            <a:off x="1214414" y="1214422"/>
            <a:ext cx="7000924" cy="5429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Редис</a:t>
            </a:r>
            <a:endParaRPr lang="ru-RU" dirty="0"/>
          </a:p>
        </p:txBody>
      </p:sp>
      <p:pic>
        <p:nvPicPr>
          <p:cNvPr id="4" name="Содержимое 3" descr="http://im3-tub-ru.yandex.net/i?id=415277797-01-7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857364"/>
            <a:ext cx="7429552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Капуста</a:t>
            </a:r>
            <a:endParaRPr lang="ru-RU" dirty="0"/>
          </a:p>
        </p:txBody>
      </p:sp>
      <p:pic>
        <p:nvPicPr>
          <p:cNvPr id="4" name="Содержимое 3" descr="http://www.my-article.net/data/files/tiny-mce/56/img/1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357298"/>
            <a:ext cx="6929486" cy="5500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Редька</a:t>
            </a:r>
            <a:endParaRPr lang="ru-RU" dirty="0"/>
          </a:p>
        </p:txBody>
      </p:sp>
      <p:pic>
        <p:nvPicPr>
          <p:cNvPr id="4" name="Содержимое 3" descr="http://im7-tub-ru.yandex.net/i?id=468947454-64-72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857364"/>
            <a:ext cx="4143404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im0-tub-ru.yandex.net/i?id=63108631-48-72">
            <a:hlinkClick r:id="rId5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928802"/>
            <a:ext cx="3571900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Брюква</a:t>
            </a:r>
            <a:endParaRPr lang="ru-RU" dirty="0"/>
          </a:p>
        </p:txBody>
      </p:sp>
      <p:pic>
        <p:nvPicPr>
          <p:cNvPr id="4" name="Содержимое 3" descr="http://im6-tub-ru.yandex.net/i?id=35302174-60-72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785926"/>
            <a:ext cx="3929090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артинка 1 из 58">
            <a:hlinkClick r:id="rId4" tgtFrame="_blank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785926"/>
            <a:ext cx="4357718" cy="48577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</TotalTime>
  <Words>8</Words>
  <PresentationFormat>Экран (4:3)</PresentationFormat>
  <Paragraphs>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Семейство крестоцветные</vt:lpstr>
      <vt:lpstr>Редис</vt:lpstr>
      <vt:lpstr>Редис</vt:lpstr>
      <vt:lpstr>Капуста</vt:lpstr>
      <vt:lpstr>Редька</vt:lpstr>
      <vt:lpstr>Брюква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Семейство крестоцветные</dc:title>
  <dc:creator>РМВ</dc:creator>
  <cp:lastModifiedBy>РМВ</cp:lastModifiedBy>
  <cp:revision>3</cp:revision>
  <dcterms:created xsi:type="dcterms:W3CDTF">2012-04-11T03:57:36Z</dcterms:created>
  <dcterms:modified xsi:type="dcterms:W3CDTF">2012-04-11T04:17:54Z</dcterms:modified>
</cp:coreProperties>
</file>