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70" r:id="rId7"/>
    <p:sldId id="271" r:id="rId8"/>
    <p:sldId id="272" r:id="rId9"/>
    <p:sldId id="273" r:id="rId10"/>
    <p:sldId id="268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C46CE2-315E-4FD7-9612-9116C1F6DA6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4E9E67-533B-44DD-9106-5FA386790930}">
      <dgm:prSet phldrT="[Текст]" custT="1"/>
      <dgm:spPr/>
      <dgm:t>
        <a:bodyPr/>
        <a:lstStyle/>
        <a:p>
          <a:r>
            <a:rPr lang="ru-RU" sz="3200" dirty="0" smtClean="0"/>
            <a:t>По способу выражения</a:t>
          </a:r>
          <a:endParaRPr lang="ru-RU" sz="3200" dirty="0"/>
        </a:p>
      </dgm:t>
    </dgm:pt>
    <dgm:pt modelId="{AFCD914F-BC2C-4DA8-BC74-B9E5F2956442}" type="parTrans" cxnId="{4C47D354-025F-4BA7-996B-C5CA03181C14}">
      <dgm:prSet/>
      <dgm:spPr/>
      <dgm:t>
        <a:bodyPr/>
        <a:lstStyle/>
        <a:p>
          <a:endParaRPr lang="ru-RU"/>
        </a:p>
      </dgm:t>
    </dgm:pt>
    <dgm:pt modelId="{BAB344A0-E221-44C1-9953-34082AFD9813}" type="sibTrans" cxnId="{4C47D354-025F-4BA7-996B-C5CA03181C14}">
      <dgm:prSet/>
      <dgm:spPr/>
      <dgm:t>
        <a:bodyPr/>
        <a:lstStyle/>
        <a:p>
          <a:endParaRPr lang="ru-RU"/>
        </a:p>
      </dgm:t>
    </dgm:pt>
    <dgm:pt modelId="{13C033AC-C00F-4772-81FC-417BBE4B5E51}">
      <dgm:prSet phldrT="[Текст]"/>
      <dgm:spPr/>
      <dgm:t>
        <a:bodyPr/>
        <a:lstStyle/>
        <a:p>
          <a:r>
            <a:rPr lang="ru-RU" dirty="0" smtClean="0"/>
            <a:t>материальная</a:t>
          </a:r>
          <a:endParaRPr lang="ru-RU" dirty="0"/>
        </a:p>
      </dgm:t>
    </dgm:pt>
    <dgm:pt modelId="{1A289552-B1F7-4FE4-ADD2-E22251362586}" type="parTrans" cxnId="{1F791446-EA19-4981-AFEB-A695F38A5F8D}">
      <dgm:prSet/>
      <dgm:spPr/>
      <dgm:t>
        <a:bodyPr/>
        <a:lstStyle/>
        <a:p>
          <a:endParaRPr lang="ru-RU"/>
        </a:p>
      </dgm:t>
    </dgm:pt>
    <dgm:pt modelId="{1F5C278C-6079-45B4-BF30-A9F55E93458D}" type="sibTrans" cxnId="{1F791446-EA19-4981-AFEB-A695F38A5F8D}">
      <dgm:prSet/>
      <dgm:spPr/>
      <dgm:t>
        <a:bodyPr/>
        <a:lstStyle/>
        <a:p>
          <a:endParaRPr lang="ru-RU"/>
        </a:p>
      </dgm:t>
    </dgm:pt>
    <dgm:pt modelId="{53493497-7F6F-44B6-ADE9-8DFB39655E68}">
      <dgm:prSet phldrT="[Текст]"/>
      <dgm:spPr/>
      <dgm:t>
        <a:bodyPr/>
        <a:lstStyle/>
        <a:p>
          <a:r>
            <a:rPr lang="ru-RU" dirty="0" smtClean="0"/>
            <a:t>духовная</a:t>
          </a:r>
          <a:endParaRPr lang="ru-RU" dirty="0"/>
        </a:p>
      </dgm:t>
    </dgm:pt>
    <dgm:pt modelId="{16C1A284-278F-4CBD-9893-F3D590C4E7FC}" type="parTrans" cxnId="{23093055-58E3-4D92-AFDB-418992805ABA}">
      <dgm:prSet/>
      <dgm:spPr/>
      <dgm:t>
        <a:bodyPr/>
        <a:lstStyle/>
        <a:p>
          <a:endParaRPr lang="ru-RU"/>
        </a:p>
      </dgm:t>
    </dgm:pt>
    <dgm:pt modelId="{922B8E77-7BE9-44D2-B033-D6DC4FF6C3CB}" type="sibTrans" cxnId="{23093055-58E3-4D92-AFDB-418992805ABA}">
      <dgm:prSet/>
      <dgm:spPr/>
      <dgm:t>
        <a:bodyPr/>
        <a:lstStyle/>
        <a:p>
          <a:endParaRPr lang="ru-RU"/>
        </a:p>
      </dgm:t>
    </dgm:pt>
    <dgm:pt modelId="{07DA3558-9302-4966-9514-4A4F5D52BEBF}" type="pres">
      <dgm:prSet presAssocID="{1EC46CE2-315E-4FD7-9612-9116C1F6DA6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D420C36-7EC2-4D88-BB4C-BE537412E761}" type="pres">
      <dgm:prSet presAssocID="{CA4E9E67-533B-44DD-9106-5FA386790930}" presName="root" presStyleCnt="0"/>
      <dgm:spPr/>
    </dgm:pt>
    <dgm:pt modelId="{6B392703-B6A3-40F1-99DD-00175B869C33}" type="pres">
      <dgm:prSet presAssocID="{CA4E9E67-533B-44DD-9106-5FA386790930}" presName="rootComposite" presStyleCnt="0"/>
      <dgm:spPr/>
    </dgm:pt>
    <dgm:pt modelId="{B64ED9EF-A108-4705-BF0E-D63820B9BCCA}" type="pres">
      <dgm:prSet presAssocID="{CA4E9E67-533B-44DD-9106-5FA386790930}" presName="rootText" presStyleLbl="node1" presStyleIdx="0" presStyleCnt="1"/>
      <dgm:spPr/>
      <dgm:t>
        <a:bodyPr/>
        <a:lstStyle/>
        <a:p>
          <a:endParaRPr lang="ru-RU"/>
        </a:p>
      </dgm:t>
    </dgm:pt>
    <dgm:pt modelId="{F3F1EECB-586B-43EE-AC56-AC3F2B051369}" type="pres">
      <dgm:prSet presAssocID="{CA4E9E67-533B-44DD-9106-5FA386790930}" presName="rootConnector" presStyleLbl="node1" presStyleIdx="0" presStyleCnt="1"/>
      <dgm:spPr/>
      <dgm:t>
        <a:bodyPr/>
        <a:lstStyle/>
        <a:p>
          <a:endParaRPr lang="ru-RU"/>
        </a:p>
      </dgm:t>
    </dgm:pt>
    <dgm:pt modelId="{D89085F0-DCA3-4540-90C3-C5285F62DA8F}" type="pres">
      <dgm:prSet presAssocID="{CA4E9E67-533B-44DD-9106-5FA386790930}" presName="childShape" presStyleCnt="0"/>
      <dgm:spPr/>
    </dgm:pt>
    <dgm:pt modelId="{8641CB98-2BA2-4655-89C3-1A563E540B95}" type="pres">
      <dgm:prSet presAssocID="{1A289552-B1F7-4FE4-ADD2-E2225136258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7B15CCE1-AF7F-497B-91B9-C6932B8C3F6D}" type="pres">
      <dgm:prSet presAssocID="{13C033AC-C00F-4772-81FC-417BBE4B5E51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B9C58-F730-43E6-85A9-50A579C64DCB}" type="pres">
      <dgm:prSet presAssocID="{16C1A284-278F-4CBD-9893-F3D590C4E7FC}" presName="Name13" presStyleLbl="parChTrans1D2" presStyleIdx="1" presStyleCnt="2"/>
      <dgm:spPr/>
      <dgm:t>
        <a:bodyPr/>
        <a:lstStyle/>
        <a:p>
          <a:endParaRPr lang="ru-RU"/>
        </a:p>
      </dgm:t>
    </dgm:pt>
    <dgm:pt modelId="{120564C4-EA63-44ED-A9E5-B4CEA2E59DB4}" type="pres">
      <dgm:prSet presAssocID="{53493497-7F6F-44B6-ADE9-8DFB39655E68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5C1869-FC30-418F-AB64-CC690A573797}" type="presOf" srcId="{1A289552-B1F7-4FE4-ADD2-E22251362586}" destId="{8641CB98-2BA2-4655-89C3-1A563E540B95}" srcOrd="0" destOrd="0" presId="urn:microsoft.com/office/officeart/2005/8/layout/hierarchy3"/>
    <dgm:cxn modelId="{F7E21D2B-7CCE-497E-BFFC-B2673A204E04}" type="presOf" srcId="{13C033AC-C00F-4772-81FC-417BBE4B5E51}" destId="{7B15CCE1-AF7F-497B-91B9-C6932B8C3F6D}" srcOrd="0" destOrd="0" presId="urn:microsoft.com/office/officeart/2005/8/layout/hierarchy3"/>
    <dgm:cxn modelId="{4C47D354-025F-4BA7-996B-C5CA03181C14}" srcId="{1EC46CE2-315E-4FD7-9612-9116C1F6DA69}" destId="{CA4E9E67-533B-44DD-9106-5FA386790930}" srcOrd="0" destOrd="0" parTransId="{AFCD914F-BC2C-4DA8-BC74-B9E5F2956442}" sibTransId="{BAB344A0-E221-44C1-9953-34082AFD9813}"/>
    <dgm:cxn modelId="{2326C849-4B20-40A0-890B-6ADB1FD82A4B}" type="presOf" srcId="{CA4E9E67-533B-44DD-9106-5FA386790930}" destId="{F3F1EECB-586B-43EE-AC56-AC3F2B051369}" srcOrd="1" destOrd="0" presId="urn:microsoft.com/office/officeart/2005/8/layout/hierarchy3"/>
    <dgm:cxn modelId="{AF3B117E-49CA-4C15-87EC-E287B18FBE68}" type="presOf" srcId="{16C1A284-278F-4CBD-9893-F3D590C4E7FC}" destId="{F4BB9C58-F730-43E6-85A9-50A579C64DCB}" srcOrd="0" destOrd="0" presId="urn:microsoft.com/office/officeart/2005/8/layout/hierarchy3"/>
    <dgm:cxn modelId="{5B292B86-22A0-41B9-B4E3-6ADB632B5F42}" type="presOf" srcId="{53493497-7F6F-44B6-ADE9-8DFB39655E68}" destId="{120564C4-EA63-44ED-A9E5-B4CEA2E59DB4}" srcOrd="0" destOrd="0" presId="urn:microsoft.com/office/officeart/2005/8/layout/hierarchy3"/>
    <dgm:cxn modelId="{20CCC99C-CF17-49C1-90D1-2391D9E601EC}" type="presOf" srcId="{1EC46CE2-315E-4FD7-9612-9116C1F6DA69}" destId="{07DA3558-9302-4966-9514-4A4F5D52BEBF}" srcOrd="0" destOrd="0" presId="urn:microsoft.com/office/officeart/2005/8/layout/hierarchy3"/>
    <dgm:cxn modelId="{1F791446-EA19-4981-AFEB-A695F38A5F8D}" srcId="{CA4E9E67-533B-44DD-9106-5FA386790930}" destId="{13C033AC-C00F-4772-81FC-417BBE4B5E51}" srcOrd="0" destOrd="0" parTransId="{1A289552-B1F7-4FE4-ADD2-E22251362586}" sibTransId="{1F5C278C-6079-45B4-BF30-A9F55E93458D}"/>
    <dgm:cxn modelId="{23093055-58E3-4D92-AFDB-418992805ABA}" srcId="{CA4E9E67-533B-44DD-9106-5FA386790930}" destId="{53493497-7F6F-44B6-ADE9-8DFB39655E68}" srcOrd="1" destOrd="0" parTransId="{16C1A284-278F-4CBD-9893-F3D590C4E7FC}" sibTransId="{922B8E77-7BE9-44D2-B033-D6DC4FF6C3CB}"/>
    <dgm:cxn modelId="{92736334-2A18-40DB-B508-F9FC38F186C9}" type="presOf" srcId="{CA4E9E67-533B-44DD-9106-5FA386790930}" destId="{B64ED9EF-A108-4705-BF0E-D63820B9BCCA}" srcOrd="0" destOrd="0" presId="urn:microsoft.com/office/officeart/2005/8/layout/hierarchy3"/>
    <dgm:cxn modelId="{6FDC390B-1830-4A70-A4D4-3509BAAF88BB}" type="presParOf" srcId="{07DA3558-9302-4966-9514-4A4F5D52BEBF}" destId="{6D420C36-7EC2-4D88-BB4C-BE537412E761}" srcOrd="0" destOrd="0" presId="urn:microsoft.com/office/officeart/2005/8/layout/hierarchy3"/>
    <dgm:cxn modelId="{41C201C4-B829-42F2-81EF-B649A60F05D8}" type="presParOf" srcId="{6D420C36-7EC2-4D88-BB4C-BE537412E761}" destId="{6B392703-B6A3-40F1-99DD-00175B869C33}" srcOrd="0" destOrd="0" presId="urn:microsoft.com/office/officeart/2005/8/layout/hierarchy3"/>
    <dgm:cxn modelId="{D1AF845D-CECF-44B7-A037-3A9982070D69}" type="presParOf" srcId="{6B392703-B6A3-40F1-99DD-00175B869C33}" destId="{B64ED9EF-A108-4705-BF0E-D63820B9BCCA}" srcOrd="0" destOrd="0" presId="urn:microsoft.com/office/officeart/2005/8/layout/hierarchy3"/>
    <dgm:cxn modelId="{70E591F6-B714-4C6D-BAC1-809C95DF9D62}" type="presParOf" srcId="{6B392703-B6A3-40F1-99DD-00175B869C33}" destId="{F3F1EECB-586B-43EE-AC56-AC3F2B051369}" srcOrd="1" destOrd="0" presId="urn:microsoft.com/office/officeart/2005/8/layout/hierarchy3"/>
    <dgm:cxn modelId="{2DDACB09-EEF7-4FB0-B009-F37A86B4E689}" type="presParOf" srcId="{6D420C36-7EC2-4D88-BB4C-BE537412E761}" destId="{D89085F0-DCA3-4540-90C3-C5285F62DA8F}" srcOrd="1" destOrd="0" presId="urn:microsoft.com/office/officeart/2005/8/layout/hierarchy3"/>
    <dgm:cxn modelId="{E3D3AC87-5AC6-4FA7-B226-B9ACE66B02A9}" type="presParOf" srcId="{D89085F0-DCA3-4540-90C3-C5285F62DA8F}" destId="{8641CB98-2BA2-4655-89C3-1A563E540B95}" srcOrd="0" destOrd="0" presId="urn:microsoft.com/office/officeart/2005/8/layout/hierarchy3"/>
    <dgm:cxn modelId="{32078B7B-7764-4CED-9C9D-F04204495985}" type="presParOf" srcId="{D89085F0-DCA3-4540-90C3-C5285F62DA8F}" destId="{7B15CCE1-AF7F-497B-91B9-C6932B8C3F6D}" srcOrd="1" destOrd="0" presId="urn:microsoft.com/office/officeart/2005/8/layout/hierarchy3"/>
    <dgm:cxn modelId="{783621FF-FFC2-4CD0-A5E2-8D52F1D0533D}" type="presParOf" srcId="{D89085F0-DCA3-4540-90C3-C5285F62DA8F}" destId="{F4BB9C58-F730-43E6-85A9-50A579C64DCB}" srcOrd="2" destOrd="0" presId="urn:microsoft.com/office/officeart/2005/8/layout/hierarchy3"/>
    <dgm:cxn modelId="{28D57C15-D26E-40B9-BFFB-6C219C947ED0}" type="presParOf" srcId="{D89085F0-DCA3-4540-90C3-C5285F62DA8F}" destId="{120564C4-EA63-44ED-A9E5-B4CEA2E59DB4}" srcOrd="3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C46CE2-315E-4FD7-9612-9116C1F6DA6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4E9E67-533B-44DD-9106-5FA386790930}">
      <dgm:prSet phldrT="[Текст]" custT="1"/>
      <dgm:spPr/>
      <dgm:t>
        <a:bodyPr/>
        <a:lstStyle/>
        <a:p>
          <a:r>
            <a:rPr lang="ru-RU" sz="2000" dirty="0" smtClean="0"/>
            <a:t>По направленности</a:t>
          </a:r>
          <a:endParaRPr lang="ru-RU" sz="2000" dirty="0"/>
        </a:p>
      </dgm:t>
    </dgm:pt>
    <dgm:pt modelId="{AFCD914F-BC2C-4DA8-BC74-B9E5F2956442}" type="parTrans" cxnId="{4C47D354-025F-4BA7-996B-C5CA03181C14}">
      <dgm:prSet/>
      <dgm:spPr/>
      <dgm:t>
        <a:bodyPr/>
        <a:lstStyle/>
        <a:p>
          <a:endParaRPr lang="ru-RU"/>
        </a:p>
      </dgm:t>
    </dgm:pt>
    <dgm:pt modelId="{BAB344A0-E221-44C1-9953-34082AFD9813}" type="sibTrans" cxnId="{4C47D354-025F-4BA7-996B-C5CA03181C14}">
      <dgm:prSet/>
      <dgm:spPr/>
      <dgm:t>
        <a:bodyPr/>
        <a:lstStyle/>
        <a:p>
          <a:endParaRPr lang="ru-RU"/>
        </a:p>
      </dgm:t>
    </dgm:pt>
    <dgm:pt modelId="{13C033AC-C00F-4772-81FC-417BBE4B5E51}">
      <dgm:prSet phldrT="[Текст]"/>
      <dgm:spPr/>
      <dgm:t>
        <a:bodyPr/>
        <a:lstStyle/>
        <a:p>
          <a:r>
            <a:rPr lang="ru-RU" dirty="0" smtClean="0"/>
            <a:t>народная</a:t>
          </a:r>
          <a:endParaRPr lang="ru-RU" dirty="0"/>
        </a:p>
      </dgm:t>
    </dgm:pt>
    <dgm:pt modelId="{1A289552-B1F7-4FE4-ADD2-E22251362586}" type="parTrans" cxnId="{1F791446-EA19-4981-AFEB-A695F38A5F8D}">
      <dgm:prSet/>
      <dgm:spPr/>
      <dgm:t>
        <a:bodyPr/>
        <a:lstStyle/>
        <a:p>
          <a:endParaRPr lang="ru-RU"/>
        </a:p>
      </dgm:t>
    </dgm:pt>
    <dgm:pt modelId="{1F5C278C-6079-45B4-BF30-A9F55E93458D}" type="sibTrans" cxnId="{1F791446-EA19-4981-AFEB-A695F38A5F8D}">
      <dgm:prSet/>
      <dgm:spPr/>
      <dgm:t>
        <a:bodyPr/>
        <a:lstStyle/>
        <a:p>
          <a:endParaRPr lang="ru-RU"/>
        </a:p>
      </dgm:t>
    </dgm:pt>
    <dgm:pt modelId="{53493497-7F6F-44B6-ADE9-8DFB39655E68}">
      <dgm:prSet phldrT="[Текст]"/>
      <dgm:spPr/>
      <dgm:t>
        <a:bodyPr/>
        <a:lstStyle/>
        <a:p>
          <a:r>
            <a:rPr lang="ru-RU" dirty="0" smtClean="0"/>
            <a:t>массовая</a:t>
          </a:r>
          <a:endParaRPr lang="ru-RU" dirty="0"/>
        </a:p>
      </dgm:t>
    </dgm:pt>
    <dgm:pt modelId="{16C1A284-278F-4CBD-9893-F3D590C4E7FC}" type="parTrans" cxnId="{23093055-58E3-4D92-AFDB-418992805ABA}">
      <dgm:prSet/>
      <dgm:spPr/>
      <dgm:t>
        <a:bodyPr/>
        <a:lstStyle/>
        <a:p>
          <a:endParaRPr lang="ru-RU"/>
        </a:p>
      </dgm:t>
    </dgm:pt>
    <dgm:pt modelId="{922B8E77-7BE9-44D2-B033-D6DC4FF6C3CB}" type="sibTrans" cxnId="{23093055-58E3-4D92-AFDB-418992805ABA}">
      <dgm:prSet/>
      <dgm:spPr/>
      <dgm:t>
        <a:bodyPr/>
        <a:lstStyle/>
        <a:p>
          <a:endParaRPr lang="ru-RU"/>
        </a:p>
      </dgm:t>
    </dgm:pt>
    <dgm:pt modelId="{44FF6FB1-A289-40D9-8DEB-1E3DED887837}">
      <dgm:prSet/>
      <dgm:spPr/>
      <dgm:t>
        <a:bodyPr/>
        <a:lstStyle/>
        <a:p>
          <a:r>
            <a:rPr lang="ru-RU" dirty="0" smtClean="0"/>
            <a:t>элитарная</a:t>
          </a:r>
          <a:endParaRPr lang="ru-RU" dirty="0"/>
        </a:p>
      </dgm:t>
    </dgm:pt>
    <dgm:pt modelId="{BFBBE9A9-1F4A-43DD-A86E-673B99D464CE}" type="parTrans" cxnId="{308A66D6-1179-4A3D-884A-2CBAEB4CBDCB}">
      <dgm:prSet/>
      <dgm:spPr/>
      <dgm:t>
        <a:bodyPr/>
        <a:lstStyle/>
        <a:p>
          <a:endParaRPr lang="ru-RU"/>
        </a:p>
      </dgm:t>
    </dgm:pt>
    <dgm:pt modelId="{7985AE73-3E40-4E67-A896-D51D69A3650E}" type="sibTrans" cxnId="{308A66D6-1179-4A3D-884A-2CBAEB4CBDCB}">
      <dgm:prSet/>
      <dgm:spPr/>
      <dgm:t>
        <a:bodyPr/>
        <a:lstStyle/>
        <a:p>
          <a:endParaRPr lang="ru-RU"/>
        </a:p>
      </dgm:t>
    </dgm:pt>
    <dgm:pt modelId="{07DA3558-9302-4966-9514-4A4F5D52BEBF}" type="pres">
      <dgm:prSet presAssocID="{1EC46CE2-315E-4FD7-9612-9116C1F6DA6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D420C36-7EC2-4D88-BB4C-BE537412E761}" type="pres">
      <dgm:prSet presAssocID="{CA4E9E67-533B-44DD-9106-5FA386790930}" presName="root" presStyleCnt="0"/>
      <dgm:spPr/>
    </dgm:pt>
    <dgm:pt modelId="{6B392703-B6A3-40F1-99DD-00175B869C33}" type="pres">
      <dgm:prSet presAssocID="{CA4E9E67-533B-44DD-9106-5FA386790930}" presName="rootComposite" presStyleCnt="0"/>
      <dgm:spPr/>
    </dgm:pt>
    <dgm:pt modelId="{B64ED9EF-A108-4705-BF0E-D63820B9BCCA}" type="pres">
      <dgm:prSet presAssocID="{CA4E9E67-533B-44DD-9106-5FA386790930}" presName="rootText" presStyleLbl="node1" presStyleIdx="0" presStyleCnt="1" custScaleX="115752"/>
      <dgm:spPr/>
      <dgm:t>
        <a:bodyPr/>
        <a:lstStyle/>
        <a:p>
          <a:endParaRPr lang="ru-RU"/>
        </a:p>
      </dgm:t>
    </dgm:pt>
    <dgm:pt modelId="{F3F1EECB-586B-43EE-AC56-AC3F2B051369}" type="pres">
      <dgm:prSet presAssocID="{CA4E9E67-533B-44DD-9106-5FA386790930}" presName="rootConnector" presStyleLbl="node1" presStyleIdx="0" presStyleCnt="1"/>
      <dgm:spPr/>
      <dgm:t>
        <a:bodyPr/>
        <a:lstStyle/>
        <a:p>
          <a:endParaRPr lang="ru-RU"/>
        </a:p>
      </dgm:t>
    </dgm:pt>
    <dgm:pt modelId="{D89085F0-DCA3-4540-90C3-C5285F62DA8F}" type="pres">
      <dgm:prSet presAssocID="{CA4E9E67-533B-44DD-9106-5FA386790930}" presName="childShape" presStyleCnt="0"/>
      <dgm:spPr/>
    </dgm:pt>
    <dgm:pt modelId="{8641CB98-2BA2-4655-89C3-1A563E540B95}" type="pres">
      <dgm:prSet presAssocID="{1A289552-B1F7-4FE4-ADD2-E22251362586}" presName="Name13" presStyleLbl="parChTrans1D2" presStyleIdx="0" presStyleCnt="3"/>
      <dgm:spPr/>
      <dgm:t>
        <a:bodyPr/>
        <a:lstStyle/>
        <a:p>
          <a:endParaRPr lang="ru-RU"/>
        </a:p>
      </dgm:t>
    </dgm:pt>
    <dgm:pt modelId="{7B15CCE1-AF7F-497B-91B9-C6932B8C3F6D}" type="pres">
      <dgm:prSet presAssocID="{13C033AC-C00F-4772-81FC-417BBE4B5E51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B9C58-F730-43E6-85A9-50A579C64DCB}" type="pres">
      <dgm:prSet presAssocID="{16C1A284-278F-4CBD-9893-F3D590C4E7FC}" presName="Name13" presStyleLbl="parChTrans1D2" presStyleIdx="1" presStyleCnt="3"/>
      <dgm:spPr/>
      <dgm:t>
        <a:bodyPr/>
        <a:lstStyle/>
        <a:p>
          <a:endParaRPr lang="ru-RU"/>
        </a:p>
      </dgm:t>
    </dgm:pt>
    <dgm:pt modelId="{120564C4-EA63-44ED-A9E5-B4CEA2E59DB4}" type="pres">
      <dgm:prSet presAssocID="{53493497-7F6F-44B6-ADE9-8DFB39655E68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3B029-3137-4741-A51E-F73A51B3228D}" type="pres">
      <dgm:prSet presAssocID="{BFBBE9A9-1F4A-43DD-A86E-673B99D464CE}" presName="Name13" presStyleLbl="parChTrans1D2" presStyleIdx="2" presStyleCnt="3"/>
      <dgm:spPr/>
      <dgm:t>
        <a:bodyPr/>
        <a:lstStyle/>
        <a:p>
          <a:endParaRPr lang="ru-RU"/>
        </a:p>
      </dgm:t>
    </dgm:pt>
    <dgm:pt modelId="{5BD2A501-BEE7-4B6F-8634-28EA206BC0AA}" type="pres">
      <dgm:prSet presAssocID="{44FF6FB1-A289-40D9-8DEB-1E3DED887837}" presName="childText" presStyleLbl="bgAcc1" presStyleIdx="2" presStyleCnt="3" custLinFactNeighborX="350" custLinFactNeighborY="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36786E-3695-4739-93D3-8886A2F9C468}" type="presOf" srcId="{CA4E9E67-533B-44DD-9106-5FA386790930}" destId="{B64ED9EF-A108-4705-BF0E-D63820B9BCCA}" srcOrd="0" destOrd="0" presId="urn:microsoft.com/office/officeart/2005/8/layout/hierarchy3"/>
    <dgm:cxn modelId="{796AC3BB-5B2E-4483-A4CD-B762D2BD9AA9}" type="presOf" srcId="{BFBBE9A9-1F4A-43DD-A86E-673B99D464CE}" destId="{8963B029-3137-4741-A51E-F73A51B3228D}" srcOrd="0" destOrd="0" presId="urn:microsoft.com/office/officeart/2005/8/layout/hierarchy3"/>
    <dgm:cxn modelId="{1C658A9B-8F9B-43AB-BAA8-DE21047FB266}" type="presOf" srcId="{53493497-7F6F-44B6-ADE9-8DFB39655E68}" destId="{120564C4-EA63-44ED-A9E5-B4CEA2E59DB4}" srcOrd="0" destOrd="0" presId="urn:microsoft.com/office/officeart/2005/8/layout/hierarchy3"/>
    <dgm:cxn modelId="{2A5C44A1-BB94-4A89-8FE7-EBF8818EFCEA}" type="presOf" srcId="{16C1A284-278F-4CBD-9893-F3D590C4E7FC}" destId="{F4BB9C58-F730-43E6-85A9-50A579C64DCB}" srcOrd="0" destOrd="0" presId="urn:microsoft.com/office/officeart/2005/8/layout/hierarchy3"/>
    <dgm:cxn modelId="{4C47D354-025F-4BA7-996B-C5CA03181C14}" srcId="{1EC46CE2-315E-4FD7-9612-9116C1F6DA69}" destId="{CA4E9E67-533B-44DD-9106-5FA386790930}" srcOrd="0" destOrd="0" parTransId="{AFCD914F-BC2C-4DA8-BC74-B9E5F2956442}" sibTransId="{BAB344A0-E221-44C1-9953-34082AFD9813}"/>
    <dgm:cxn modelId="{1F791446-EA19-4981-AFEB-A695F38A5F8D}" srcId="{CA4E9E67-533B-44DD-9106-5FA386790930}" destId="{13C033AC-C00F-4772-81FC-417BBE4B5E51}" srcOrd="0" destOrd="0" parTransId="{1A289552-B1F7-4FE4-ADD2-E22251362586}" sibTransId="{1F5C278C-6079-45B4-BF30-A9F55E93458D}"/>
    <dgm:cxn modelId="{23093055-58E3-4D92-AFDB-418992805ABA}" srcId="{CA4E9E67-533B-44DD-9106-5FA386790930}" destId="{53493497-7F6F-44B6-ADE9-8DFB39655E68}" srcOrd="1" destOrd="0" parTransId="{16C1A284-278F-4CBD-9893-F3D590C4E7FC}" sibTransId="{922B8E77-7BE9-44D2-B033-D6DC4FF6C3CB}"/>
    <dgm:cxn modelId="{11FFA57A-8741-4A6D-AC14-9249716BB093}" type="presOf" srcId="{13C033AC-C00F-4772-81FC-417BBE4B5E51}" destId="{7B15CCE1-AF7F-497B-91B9-C6932B8C3F6D}" srcOrd="0" destOrd="0" presId="urn:microsoft.com/office/officeart/2005/8/layout/hierarchy3"/>
    <dgm:cxn modelId="{A0172124-D0F4-48D6-971A-FA6251B9238D}" type="presOf" srcId="{1A289552-B1F7-4FE4-ADD2-E22251362586}" destId="{8641CB98-2BA2-4655-89C3-1A563E540B95}" srcOrd="0" destOrd="0" presId="urn:microsoft.com/office/officeart/2005/8/layout/hierarchy3"/>
    <dgm:cxn modelId="{552F9955-DB71-4498-8CC5-B42E92BE6CAE}" type="presOf" srcId="{CA4E9E67-533B-44DD-9106-5FA386790930}" destId="{F3F1EECB-586B-43EE-AC56-AC3F2B051369}" srcOrd="1" destOrd="0" presId="urn:microsoft.com/office/officeart/2005/8/layout/hierarchy3"/>
    <dgm:cxn modelId="{FA7B71C3-77CB-4158-B454-CECB5D04AACB}" type="presOf" srcId="{44FF6FB1-A289-40D9-8DEB-1E3DED887837}" destId="{5BD2A501-BEE7-4B6F-8634-28EA206BC0AA}" srcOrd="0" destOrd="0" presId="urn:microsoft.com/office/officeart/2005/8/layout/hierarchy3"/>
    <dgm:cxn modelId="{F7CF8BCA-9FB4-4A63-B6CC-CD3A0860C63E}" type="presOf" srcId="{1EC46CE2-315E-4FD7-9612-9116C1F6DA69}" destId="{07DA3558-9302-4966-9514-4A4F5D52BEBF}" srcOrd="0" destOrd="0" presId="urn:microsoft.com/office/officeart/2005/8/layout/hierarchy3"/>
    <dgm:cxn modelId="{308A66D6-1179-4A3D-884A-2CBAEB4CBDCB}" srcId="{CA4E9E67-533B-44DD-9106-5FA386790930}" destId="{44FF6FB1-A289-40D9-8DEB-1E3DED887837}" srcOrd="2" destOrd="0" parTransId="{BFBBE9A9-1F4A-43DD-A86E-673B99D464CE}" sibTransId="{7985AE73-3E40-4E67-A896-D51D69A3650E}"/>
    <dgm:cxn modelId="{7D6CCF79-D795-4DD8-9654-DB856874BA0B}" type="presParOf" srcId="{07DA3558-9302-4966-9514-4A4F5D52BEBF}" destId="{6D420C36-7EC2-4D88-BB4C-BE537412E761}" srcOrd="0" destOrd="0" presId="urn:microsoft.com/office/officeart/2005/8/layout/hierarchy3"/>
    <dgm:cxn modelId="{89A6DA96-8C63-49AF-A102-80ED081A8199}" type="presParOf" srcId="{6D420C36-7EC2-4D88-BB4C-BE537412E761}" destId="{6B392703-B6A3-40F1-99DD-00175B869C33}" srcOrd="0" destOrd="0" presId="urn:microsoft.com/office/officeart/2005/8/layout/hierarchy3"/>
    <dgm:cxn modelId="{BA4F830C-4EB5-4C0E-89EC-2D75D6256935}" type="presParOf" srcId="{6B392703-B6A3-40F1-99DD-00175B869C33}" destId="{B64ED9EF-A108-4705-BF0E-D63820B9BCCA}" srcOrd="0" destOrd="0" presId="urn:microsoft.com/office/officeart/2005/8/layout/hierarchy3"/>
    <dgm:cxn modelId="{B3041860-44E0-4AD7-A5AF-C34F1085E465}" type="presParOf" srcId="{6B392703-B6A3-40F1-99DD-00175B869C33}" destId="{F3F1EECB-586B-43EE-AC56-AC3F2B051369}" srcOrd="1" destOrd="0" presId="urn:microsoft.com/office/officeart/2005/8/layout/hierarchy3"/>
    <dgm:cxn modelId="{8A94B208-5636-40AF-91CA-A7A9683E7A8C}" type="presParOf" srcId="{6D420C36-7EC2-4D88-BB4C-BE537412E761}" destId="{D89085F0-DCA3-4540-90C3-C5285F62DA8F}" srcOrd="1" destOrd="0" presId="urn:microsoft.com/office/officeart/2005/8/layout/hierarchy3"/>
    <dgm:cxn modelId="{1ABDEED7-9613-4A23-BD3F-DDA911C353AC}" type="presParOf" srcId="{D89085F0-DCA3-4540-90C3-C5285F62DA8F}" destId="{8641CB98-2BA2-4655-89C3-1A563E540B95}" srcOrd="0" destOrd="0" presId="urn:microsoft.com/office/officeart/2005/8/layout/hierarchy3"/>
    <dgm:cxn modelId="{4C713EEF-8093-4CD7-9D5B-6D41125FDC79}" type="presParOf" srcId="{D89085F0-DCA3-4540-90C3-C5285F62DA8F}" destId="{7B15CCE1-AF7F-497B-91B9-C6932B8C3F6D}" srcOrd="1" destOrd="0" presId="urn:microsoft.com/office/officeart/2005/8/layout/hierarchy3"/>
    <dgm:cxn modelId="{BC8A339F-2E0A-4222-9E03-894322FB874E}" type="presParOf" srcId="{D89085F0-DCA3-4540-90C3-C5285F62DA8F}" destId="{F4BB9C58-F730-43E6-85A9-50A579C64DCB}" srcOrd="2" destOrd="0" presId="urn:microsoft.com/office/officeart/2005/8/layout/hierarchy3"/>
    <dgm:cxn modelId="{71CD9855-953A-48EE-87D9-85A51CDCD468}" type="presParOf" srcId="{D89085F0-DCA3-4540-90C3-C5285F62DA8F}" destId="{120564C4-EA63-44ED-A9E5-B4CEA2E59DB4}" srcOrd="3" destOrd="0" presId="urn:microsoft.com/office/officeart/2005/8/layout/hierarchy3"/>
    <dgm:cxn modelId="{8F73F5D5-BAD4-4BF2-9512-F7CF583AE72B}" type="presParOf" srcId="{D89085F0-DCA3-4540-90C3-C5285F62DA8F}" destId="{8963B029-3137-4741-A51E-F73A51B3228D}" srcOrd="4" destOrd="0" presId="urn:microsoft.com/office/officeart/2005/8/layout/hierarchy3"/>
    <dgm:cxn modelId="{411B455C-DAD1-439E-AE67-DF0743582D38}" type="presParOf" srcId="{D89085F0-DCA3-4540-90C3-C5285F62DA8F}" destId="{5BD2A501-BEE7-4B6F-8634-28EA206BC0AA}" srcOrd="5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65DBC1B-3797-4D28-A1E6-1493839B443A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2BAE1A-43E8-4EC2-85AA-05F2F255E2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9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8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diagramColors" Target="../diagrams/colors2.xml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1285860"/>
            <a:ext cx="6000792" cy="2868168"/>
          </a:xfrm>
        </p:spPr>
        <p:txBody>
          <a:bodyPr/>
          <a:lstStyle/>
          <a:p>
            <a:r>
              <a:rPr lang="ru-RU" dirty="0" smtClean="0"/>
              <a:t>Духовная сфера общества: культура, наука, искусство.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11680"/>
            <a:ext cx="7239000" cy="4846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§ 26,27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10001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толерантность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5500662" y="1500174"/>
            <a:ext cx="3643338" cy="3071834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от лат. </a:t>
            </a:r>
            <a:r>
              <a:rPr lang="ru-RU" sz="2800" i="1" dirty="0" err="1" smtClean="0"/>
              <a:t>tolerantia</a:t>
            </a:r>
            <a:r>
              <a:rPr lang="ru-RU" sz="2800" dirty="0" smtClean="0"/>
              <a:t> — терпение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>
                    <a:lumMod val="65000"/>
                  </a:schemeClr>
                </a:solidFill>
              </a:rPr>
              <a:t>терпимость к чужому образу жизни, поведению, обычаям, чувствам, мнениям, идеям, верованиям </a:t>
            </a:r>
            <a:endParaRPr lang="ru-RU" sz="2800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4" name="Содержимое 3" descr="Photooboi_055_bi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>
          <a:xfrm>
            <a:off x="571472" y="1071546"/>
            <a:ext cx="4206240" cy="4206240"/>
          </a:xfrm>
        </p:spPr>
      </p:pic>
      <p:pic>
        <p:nvPicPr>
          <p:cNvPr id="6" name="Рисунок 5" descr="tolerantnost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071546"/>
            <a:ext cx="4833972" cy="4143404"/>
          </a:xfrm>
          <a:prstGeom prst="rect">
            <a:avLst/>
          </a:prstGeom>
        </p:spPr>
      </p:pic>
      <p:pic>
        <p:nvPicPr>
          <p:cNvPr id="7" name="Рисунок 6" descr="3150_127608972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1000108"/>
            <a:ext cx="4714908" cy="4357670"/>
          </a:xfrm>
          <a:prstGeom prst="rect">
            <a:avLst/>
          </a:prstGeom>
        </p:spPr>
      </p:pic>
      <p:pic>
        <p:nvPicPr>
          <p:cNvPr id="5" name="Рисунок 4" descr="1110_origina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1000108"/>
            <a:ext cx="5357819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sz="4400" dirty="0" smtClean="0"/>
              <a:t>Культура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9416"/>
            <a:ext cx="8286776" cy="48463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Возделывание (почвы)</a:t>
            </a:r>
          </a:p>
          <a:p>
            <a:pPr algn="ctr"/>
            <a:r>
              <a:rPr lang="ru-RU" sz="3200" dirty="0" smtClean="0"/>
              <a:t>Творческая деятельность</a:t>
            </a:r>
          </a:p>
          <a:p>
            <a:pPr algn="ctr"/>
            <a:r>
              <a:rPr lang="ru-RU" sz="3200" dirty="0" smtClean="0"/>
              <a:t>Общечеловеческие ценности</a:t>
            </a:r>
          </a:p>
          <a:p>
            <a:pPr algn="ctr"/>
            <a:r>
              <a:rPr lang="ru-RU" sz="3200" dirty="0" smtClean="0"/>
              <a:t>Совокупность всех достижений общества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iply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298"/>
            <a:ext cx="4476750" cy="30003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001056" cy="7143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пути приобщения к культуре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500174"/>
            <a:ext cx="7239000" cy="484632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Традиции </a:t>
            </a:r>
          </a:p>
          <a:p>
            <a:pPr algn="ctr"/>
            <a:r>
              <a:rPr lang="ru-RU" sz="3600" dirty="0" smtClean="0"/>
              <a:t>Новаторство </a:t>
            </a:r>
            <a:endParaRPr lang="ru-RU" sz="3600" dirty="0"/>
          </a:p>
        </p:txBody>
      </p:sp>
      <p:pic>
        <p:nvPicPr>
          <p:cNvPr id="5" name="Рисунок 4" descr="ci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101" y="3714753"/>
            <a:ext cx="4731771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39000" cy="680068"/>
          </a:xfrm>
        </p:spPr>
        <p:txBody>
          <a:bodyPr>
            <a:normAutofit/>
          </a:bodyPr>
          <a:lstStyle/>
          <a:p>
            <a:r>
              <a:rPr lang="ru-RU" dirty="0" smtClean="0"/>
              <a:t>Классификация культур</a:t>
            </a:r>
            <a:endParaRPr lang="ru-RU" dirty="0"/>
          </a:p>
        </p:txBody>
      </p:sp>
      <p:pic>
        <p:nvPicPr>
          <p:cNvPr id="5" name="Содержимое 4" descr="mmg-re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0" y="1000108"/>
            <a:ext cx="3421596" cy="2566197"/>
          </a:xfrm>
        </p:spPr>
      </p:pic>
      <p:graphicFrame>
        <p:nvGraphicFramePr>
          <p:cNvPr id="4" name="Схема 3"/>
          <p:cNvGraphicFramePr/>
          <p:nvPr/>
        </p:nvGraphicFramePr>
        <p:xfrm>
          <a:off x="0" y="1000108"/>
          <a:ext cx="350046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x_424eac4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95946" y="2357430"/>
            <a:ext cx="3448054" cy="2180723"/>
          </a:xfrm>
          <a:prstGeom prst="rect">
            <a:avLst/>
          </a:prstGeom>
        </p:spPr>
      </p:pic>
      <p:pic>
        <p:nvPicPr>
          <p:cNvPr id="11" name="Рисунок 10" descr="___________22870142_299b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92800" y="857232"/>
            <a:ext cx="3251200" cy="2438400"/>
          </a:xfrm>
          <a:prstGeom prst="rect">
            <a:avLst/>
          </a:prstGeom>
        </p:spPr>
      </p:pic>
      <p:pic>
        <p:nvPicPr>
          <p:cNvPr id="12" name="Рисунок 11" descr="dasta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8992" y="3857628"/>
            <a:ext cx="3429024" cy="2451752"/>
          </a:xfrm>
          <a:prstGeom prst="rect">
            <a:avLst/>
          </a:prstGeom>
        </p:spPr>
      </p:pic>
      <p:pic>
        <p:nvPicPr>
          <p:cNvPr id="10" name="Рисунок 9" descr="stpetersburg5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00429" y="1785926"/>
            <a:ext cx="4643471" cy="3214710"/>
          </a:xfrm>
          <a:prstGeom prst="rect">
            <a:avLst/>
          </a:prstGeom>
        </p:spPr>
      </p:pic>
      <p:pic>
        <p:nvPicPr>
          <p:cNvPr id="7" name="Рисунок 6" descr="taj-mahal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06467" y="4351826"/>
            <a:ext cx="3037533" cy="2506174"/>
          </a:xfrm>
          <a:prstGeom prst="rect">
            <a:avLst/>
          </a:prstGeom>
        </p:spPr>
      </p:pic>
      <p:pic>
        <p:nvPicPr>
          <p:cNvPr id="9" name="Рисунок 8" descr="2042728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68426" y="2571744"/>
            <a:ext cx="4560050" cy="3200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 smtClean="0"/>
              <a:t>Классификация культур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-214346" y="1071546"/>
          <a:ext cx="350046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 descr="avatar_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2285992"/>
            <a:ext cx="4286250" cy="2857500"/>
          </a:xfrm>
          <a:prstGeom prst="rect">
            <a:avLst/>
          </a:prstGeom>
        </p:spPr>
      </p:pic>
      <p:pic>
        <p:nvPicPr>
          <p:cNvPr id="14" name="Рисунок 13" descr="09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3363" y="1000108"/>
            <a:ext cx="4270637" cy="2500330"/>
          </a:xfrm>
          <a:prstGeom prst="rect">
            <a:avLst/>
          </a:prstGeom>
        </p:spPr>
      </p:pic>
      <p:pic>
        <p:nvPicPr>
          <p:cNvPr id="15" name="Рисунок 14" descr="article_image-image-articl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9190" y="3821908"/>
            <a:ext cx="4214810" cy="3036092"/>
          </a:xfrm>
          <a:prstGeom prst="rect">
            <a:avLst/>
          </a:prstGeom>
        </p:spPr>
      </p:pic>
      <p:pic>
        <p:nvPicPr>
          <p:cNvPr id="5" name="Содержимое 4" descr="new-wedding.jpg"/>
          <p:cNvPicPr>
            <a:picLocks noGrp="1" noChangeAspect="1"/>
          </p:cNvPicPr>
          <p:nvPr>
            <p:ph idx="1"/>
          </p:nvPr>
        </p:nvPicPr>
        <p:blipFill>
          <a:blip r:embed="rId9"/>
          <a:srcRect b="16666"/>
          <a:stretch>
            <a:fillRect/>
          </a:stretch>
        </p:blipFill>
        <p:spPr>
          <a:xfrm>
            <a:off x="2857488" y="1000108"/>
            <a:ext cx="4619624" cy="3214710"/>
          </a:xfrm>
        </p:spPr>
      </p:pic>
      <p:pic>
        <p:nvPicPr>
          <p:cNvPr id="11" name="Рисунок 10" descr="4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86050" y="2661613"/>
            <a:ext cx="3143240" cy="4196387"/>
          </a:xfrm>
          <a:prstGeom prst="rect">
            <a:avLst/>
          </a:prstGeom>
        </p:spPr>
      </p:pic>
      <p:pic>
        <p:nvPicPr>
          <p:cNvPr id="8" name="Рисунок 7" descr="lezginka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8960" y="2714620"/>
            <a:ext cx="5715040" cy="3214710"/>
          </a:xfrm>
          <a:prstGeom prst="rect">
            <a:avLst/>
          </a:prstGeom>
        </p:spPr>
      </p:pic>
      <p:pic>
        <p:nvPicPr>
          <p:cNvPr id="12" name="Рисунок 11" descr="18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57488" y="4071942"/>
            <a:ext cx="4113602" cy="2786058"/>
          </a:xfrm>
          <a:prstGeom prst="rect">
            <a:avLst/>
          </a:prstGeom>
        </p:spPr>
      </p:pic>
      <p:pic>
        <p:nvPicPr>
          <p:cNvPr id="13" name="Рисунок 12" descr="mirrus_zal3gorshok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24297" y="1000108"/>
            <a:ext cx="4119703" cy="3087961"/>
          </a:xfrm>
          <a:prstGeom prst="rect">
            <a:avLst/>
          </a:prstGeom>
        </p:spPr>
      </p:pic>
      <p:pic>
        <p:nvPicPr>
          <p:cNvPr id="16" name="Рисунок 15" descr="425806466_5097d181b3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57620" y="1000108"/>
            <a:ext cx="4426469" cy="3912999"/>
          </a:xfrm>
          <a:prstGeom prst="rect">
            <a:avLst/>
          </a:prstGeom>
        </p:spPr>
      </p:pic>
      <p:pic>
        <p:nvPicPr>
          <p:cNvPr id="9" name="Рисунок 8" descr="657775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857488" y="1428736"/>
            <a:ext cx="6286512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894382"/>
          </a:xfrm>
        </p:spPr>
        <p:txBody>
          <a:bodyPr/>
          <a:lstStyle/>
          <a:p>
            <a:pPr algn="ctr"/>
            <a:r>
              <a:rPr lang="ru-RU" dirty="0" smtClean="0"/>
              <a:t>Наука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8358214" cy="200026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2800" dirty="0" smtClean="0"/>
              <a:t>сфера деятельности, целью которой является получение, обоснование и систематизация  знаний о природе, обществе, человеке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214554"/>
            <a:ext cx="7239000" cy="64294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Виды Наук 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4000504"/>
            <a:ext cx="7239000" cy="107157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Научные методы 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5143512"/>
            <a:ext cx="8143900" cy="2071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гипотеза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sz="2800" dirty="0" smtClean="0"/>
              <a:t>наблюдение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эксперимент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20" y="2786058"/>
            <a:ext cx="7686700" cy="2071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естественные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sz="2800" dirty="0" smtClean="0"/>
              <a:t>гуманитарные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технические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715008" y="2714620"/>
            <a:ext cx="2428892" cy="928694"/>
          </a:xfrm>
          <a:prstGeom prst="wedgeRoundRectCallout">
            <a:avLst>
              <a:gd name="adj1" fmla="val -58480"/>
              <a:gd name="adj2" fmla="val 535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История</a:t>
            </a:r>
          </a:p>
          <a:p>
            <a:pPr algn="ctr"/>
            <a:r>
              <a:rPr lang="ru-RU" dirty="0" smtClean="0"/>
              <a:t>Филология</a:t>
            </a:r>
          </a:p>
          <a:p>
            <a:pPr algn="ctr"/>
            <a:r>
              <a:rPr lang="ru-RU" dirty="0" err="1" smtClean="0"/>
              <a:t>Культурология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0" y="3357562"/>
            <a:ext cx="2428892" cy="928694"/>
          </a:xfrm>
          <a:prstGeom prst="wedgeRoundRectCallout">
            <a:avLst>
              <a:gd name="adj1" fmla="val 64728"/>
              <a:gd name="adj2" fmla="val 289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Механика</a:t>
            </a:r>
          </a:p>
          <a:p>
            <a:pPr algn="ctr"/>
            <a:r>
              <a:rPr lang="ru-RU" dirty="0" smtClean="0"/>
              <a:t>Радиотехника</a:t>
            </a:r>
          </a:p>
          <a:p>
            <a:pPr algn="ctr"/>
            <a:r>
              <a:rPr lang="ru-RU" dirty="0" smtClean="0"/>
              <a:t>Информатика </a:t>
            </a:r>
            <a:endParaRPr lang="ru-RU" dirty="0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0" y="2285992"/>
            <a:ext cx="2428892" cy="928694"/>
          </a:xfrm>
          <a:prstGeom prst="wedgeRoundRectCallout">
            <a:avLst>
              <a:gd name="adj1" fmla="val 63016"/>
              <a:gd name="adj2" fmla="val 3341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Биология</a:t>
            </a:r>
          </a:p>
          <a:p>
            <a:pPr algn="ctr"/>
            <a:r>
              <a:rPr lang="ru-RU" sz="2000" b="1" dirty="0" smtClean="0"/>
              <a:t>Физика</a:t>
            </a:r>
          </a:p>
          <a:p>
            <a:pPr algn="ctr"/>
            <a:r>
              <a:rPr lang="ru-RU" sz="2000" b="1" dirty="0" smtClean="0"/>
              <a:t>Химия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1439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Роль науки </a:t>
            </a:r>
            <a:br>
              <a:rPr lang="ru-RU" dirty="0" smtClean="0"/>
            </a:br>
            <a:r>
              <a:rPr lang="ru-RU" dirty="0" smtClean="0"/>
              <a:t>в жизни общества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500174"/>
            <a:ext cx="4786346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Наука должна быть самым возвышенным воплощением Отечества, ибо из всех народов первым будет всегда тот, который опередит других             в области мысли                       и умственной деятельности</a:t>
            </a:r>
          </a:p>
          <a:p>
            <a:pPr algn="r">
              <a:buNone/>
            </a:pPr>
            <a:r>
              <a:rPr lang="ru-RU" i="1" dirty="0" smtClean="0"/>
              <a:t>Луи Пастер</a:t>
            </a:r>
            <a:endParaRPr lang="ru-RU" i="1" dirty="0"/>
          </a:p>
        </p:txBody>
      </p:sp>
      <p:pic>
        <p:nvPicPr>
          <p:cNvPr id="5" name="Рисунок 4" descr="pp_026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00174"/>
            <a:ext cx="2571768" cy="2862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71868" cy="100010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искусство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928670"/>
            <a:ext cx="3357586" cy="271464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400" dirty="0" smtClean="0"/>
              <a:t>деятельность человека, направленная              на постижение мира через художественный образ</a:t>
            </a:r>
          </a:p>
          <a:p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00430" y="0"/>
            <a:ext cx="4572032" cy="100010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Виды искусства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kur0906346i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464" y="3071810"/>
            <a:ext cx="4554908" cy="3400438"/>
          </a:xfrm>
          <a:prstGeom prst="rect">
            <a:avLst/>
          </a:prstGeom>
        </p:spPr>
      </p:pic>
      <p:pic>
        <p:nvPicPr>
          <p:cNvPr id="12" name="Рисунок 11" descr="Terminat.bmp"/>
          <p:cNvPicPr>
            <a:picLocks noChangeAspect="1"/>
          </p:cNvPicPr>
          <p:nvPr/>
        </p:nvPicPr>
        <p:blipFill>
          <a:blip r:embed="rId3"/>
          <a:srcRect b="18032"/>
          <a:stretch>
            <a:fillRect/>
          </a:stretch>
        </p:blipFill>
        <p:spPr>
          <a:xfrm>
            <a:off x="357158" y="3809654"/>
            <a:ext cx="4357718" cy="2666591"/>
          </a:xfrm>
          <a:prstGeom prst="rect">
            <a:avLst/>
          </a:prstGeom>
        </p:spPr>
      </p:pic>
      <p:pic>
        <p:nvPicPr>
          <p:cNvPr id="10" name="Рисунок 9" descr="t01018i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214422"/>
            <a:ext cx="3530487" cy="3929090"/>
          </a:xfrm>
          <a:prstGeom prst="rect">
            <a:avLst/>
          </a:prstGeom>
        </p:spPr>
      </p:pic>
      <p:pic>
        <p:nvPicPr>
          <p:cNvPr id="8" name="Рисунок 7" descr="p00051i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0370" y="2857496"/>
            <a:ext cx="4880273" cy="3643338"/>
          </a:xfrm>
          <a:prstGeom prst="rect">
            <a:avLst/>
          </a:prstGeom>
        </p:spPr>
      </p:pic>
      <p:pic>
        <p:nvPicPr>
          <p:cNvPr id="11" name="Рисунок 10" descr="t_013i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714752"/>
            <a:ext cx="2786050" cy="3143248"/>
          </a:xfrm>
          <a:prstGeom prst="rect">
            <a:avLst/>
          </a:prstGeom>
        </p:spPr>
      </p:pic>
      <p:pic>
        <p:nvPicPr>
          <p:cNvPr id="5" name="Рисунок 4" descr="06S0279i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5538" y="1142984"/>
            <a:ext cx="3865388" cy="3071834"/>
          </a:xfrm>
          <a:prstGeom prst="rect">
            <a:avLst/>
          </a:prstGeom>
        </p:spPr>
      </p:pic>
      <p:pic>
        <p:nvPicPr>
          <p:cNvPr id="9" name="Рисунок 8" descr="s_563i.bmp"/>
          <p:cNvPicPr>
            <a:picLocks noChangeAspect="1"/>
          </p:cNvPicPr>
          <p:nvPr/>
        </p:nvPicPr>
        <p:blipFill>
          <a:blip r:embed="rId8"/>
          <a:srcRect t="3570"/>
          <a:stretch>
            <a:fillRect/>
          </a:stretch>
        </p:blipFill>
        <p:spPr>
          <a:xfrm>
            <a:off x="428596" y="3714752"/>
            <a:ext cx="2857488" cy="3143248"/>
          </a:xfrm>
          <a:prstGeom prst="rect">
            <a:avLst/>
          </a:prstGeom>
        </p:spPr>
      </p:pic>
      <p:pic>
        <p:nvPicPr>
          <p:cNvPr id="7" name="Рисунок 6" descr="l_527i.bmp"/>
          <p:cNvPicPr>
            <a:picLocks noChangeAspect="1"/>
          </p:cNvPicPr>
          <p:nvPr/>
        </p:nvPicPr>
        <p:blipFill>
          <a:blip r:embed="rId9"/>
          <a:srcRect l="11292" t="3448" r="12672"/>
          <a:stretch>
            <a:fillRect/>
          </a:stretch>
        </p:blipFill>
        <p:spPr>
          <a:xfrm>
            <a:off x="3214678" y="2500306"/>
            <a:ext cx="2337747" cy="3280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религия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7858180" cy="1571636"/>
          </a:xfrm>
        </p:spPr>
        <p:txBody>
          <a:bodyPr/>
          <a:lstStyle/>
          <a:p>
            <a:pPr algn="ctr"/>
            <a:r>
              <a:rPr lang="ru-RU" dirty="0" smtClean="0"/>
              <a:t>особое мировоззрение и соответствующее поведение человека, основанное                                        на </a:t>
            </a:r>
            <a:r>
              <a:rPr lang="ru-RU" smtClean="0"/>
              <a:t>вере в </a:t>
            </a:r>
            <a:r>
              <a:rPr lang="ru-RU" dirty="0" smtClean="0"/>
              <a:t>существование Бога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2428868"/>
            <a:ext cx="7239000" cy="751506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Мировые религии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3357562"/>
            <a:ext cx="7858180" cy="15716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Христианство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sz="2600" dirty="0" smtClean="0"/>
              <a:t>Ислам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Буддизм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4ak0601i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3286124"/>
            <a:ext cx="1657763" cy="1844930"/>
          </a:xfrm>
          <a:prstGeom prst="rect">
            <a:avLst/>
          </a:prstGeom>
        </p:spPr>
      </p:pic>
      <p:pic>
        <p:nvPicPr>
          <p:cNvPr id="8" name="Рисунок 7" descr="b03053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4857760"/>
            <a:ext cx="1579078" cy="1757361"/>
          </a:xfrm>
          <a:prstGeom prst="rect">
            <a:avLst/>
          </a:prstGeom>
        </p:spPr>
      </p:pic>
      <p:pic>
        <p:nvPicPr>
          <p:cNvPr id="9" name="Рисунок 8" descr="m_530i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857760"/>
            <a:ext cx="1579078" cy="1757361"/>
          </a:xfrm>
          <a:prstGeom prst="rect">
            <a:avLst/>
          </a:prstGeom>
        </p:spPr>
      </p:pic>
      <p:pic>
        <p:nvPicPr>
          <p:cNvPr id="11" name="Рисунок 10" descr="vz63201i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3071810"/>
            <a:ext cx="1643074" cy="1226626"/>
          </a:xfrm>
          <a:prstGeom prst="rect">
            <a:avLst/>
          </a:prstGeom>
        </p:spPr>
      </p:pic>
      <p:pic>
        <p:nvPicPr>
          <p:cNvPr id="12" name="Рисунок 11" descr="s_580i.b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4480" y="3857628"/>
            <a:ext cx="1500198" cy="16695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147</TotalTime>
  <Words>157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Духовная сфера общества: культура, наука, искусство.</vt:lpstr>
      <vt:lpstr>Культура </vt:lpstr>
      <vt:lpstr>пути приобщения к культуре </vt:lpstr>
      <vt:lpstr>Классификация культур</vt:lpstr>
      <vt:lpstr>Классификация культур</vt:lpstr>
      <vt:lpstr>Наука </vt:lpstr>
      <vt:lpstr>Роль науки  в жизни общества</vt:lpstr>
      <vt:lpstr>искусство</vt:lpstr>
      <vt:lpstr>религия</vt:lpstr>
      <vt:lpstr>Домашнее задание</vt:lpstr>
      <vt:lpstr>толерантность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Духовное развитие современного общества</dc:title>
  <dc:creator>Ромка</dc:creator>
  <cp:lastModifiedBy>Гусева</cp:lastModifiedBy>
  <cp:revision>19</cp:revision>
  <dcterms:created xsi:type="dcterms:W3CDTF">2011-02-20T13:28:26Z</dcterms:created>
  <dcterms:modified xsi:type="dcterms:W3CDTF">2012-04-17T06:56:47Z</dcterms:modified>
</cp:coreProperties>
</file>