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71" r:id="rId6"/>
    <p:sldId id="258" r:id="rId7"/>
    <p:sldId id="259" r:id="rId8"/>
    <p:sldId id="266" r:id="rId9"/>
    <p:sldId id="272" r:id="rId10"/>
    <p:sldId id="268" r:id="rId11"/>
    <p:sldId id="269" r:id="rId12"/>
    <p:sldId id="261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458200" cy="79208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Сальцин Максим Павлович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373216"/>
            <a:ext cx="8458200" cy="134300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географии</a:t>
            </a:r>
          </a:p>
          <a:p>
            <a:r>
              <a:rPr lang="ru-RU" dirty="0" smtClean="0"/>
              <a:t>МБОУ «Черемуховская средняя общеобразовательная школа</a:t>
            </a:r>
          </a:p>
          <a:p>
            <a:r>
              <a:rPr lang="ru-RU" dirty="0" smtClean="0"/>
              <a:t>Новошешминского муниципального района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890317"/>
            <a:ext cx="5985135" cy="442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29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822" y="19472"/>
            <a:ext cx="8686800" cy="838200"/>
          </a:xfrm>
        </p:spPr>
        <p:txBody>
          <a:bodyPr/>
          <a:lstStyle/>
          <a:p>
            <a:r>
              <a:rPr lang="ru-RU" dirty="0" smtClean="0"/>
              <a:t>использование программы: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55" y="790956"/>
            <a:ext cx="9157555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602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I:\учитель года\фото на печать\DSCN35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46" y="-23873"/>
            <a:ext cx="9127054" cy="827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655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/>
          <a:lstStyle/>
          <a:p>
            <a:r>
              <a:rPr lang="ru-RU" dirty="0" smtClean="0"/>
              <a:t>Распространение опыта работы:</a:t>
            </a:r>
            <a:endParaRPr lang="ru-RU" dirty="0"/>
          </a:p>
        </p:txBody>
      </p:sp>
      <p:pic>
        <p:nvPicPr>
          <p:cNvPr id="1026" name="Picture 2" descr="I:\учитель года\фото на печать\DSCN35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6884524" cy="516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0" y="1087425"/>
            <a:ext cx="8964488" cy="794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Мастер-класс на семинаре молодых педагогов в 2012 году.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5565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сообществе учителей географии</a:t>
            </a:r>
            <a:br>
              <a:rPr lang="ru-RU" sz="2400" dirty="0" smtClean="0"/>
            </a:br>
            <a:r>
              <a:rPr lang="ru-RU" sz="2400" dirty="0" smtClean="0"/>
              <a:t>на сайте «Электронное образование в Республике Татарстан»</a:t>
            </a:r>
            <a:endParaRPr lang="ru-RU" sz="2400" dirty="0"/>
          </a:p>
        </p:txBody>
      </p:sp>
      <p:pic>
        <p:nvPicPr>
          <p:cNvPr id="2050" name="Picture 2" descr="I:\учитель года\фото на печать\сайт эо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45790"/>
            <a:ext cx="9143999" cy="571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83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\Work\Максим Сальцин\Диплом Максима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990348" y="692064"/>
            <a:ext cx="5163303" cy="716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/>
          <a:lstStyle/>
          <a:p>
            <a:r>
              <a:rPr lang="ru-RU" dirty="0" smtClean="0"/>
              <a:t>Немного о себе: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Закончил </a:t>
            </a:r>
            <a:r>
              <a:rPr lang="ru-RU" sz="2000" dirty="0" err="1"/>
              <a:t>Набережночелнинский</a:t>
            </a:r>
            <a:r>
              <a:rPr lang="ru-RU" sz="2000" dirty="0"/>
              <a:t> Государственный Педагогический Институт, по специальности «учитель географии</a:t>
            </a:r>
            <a:r>
              <a:rPr lang="ru-RU" sz="2000" dirty="0" smtClean="0"/>
              <a:t>», очное отделение.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3131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Участие в </a:t>
            </a:r>
            <a:r>
              <a:rPr lang="en-US" sz="2800" dirty="0" smtClean="0"/>
              <a:t>III </a:t>
            </a:r>
            <a:r>
              <a:rPr lang="ru-RU" sz="2800" dirty="0" smtClean="0"/>
              <a:t>международном педагогическом форуме в г. </a:t>
            </a:r>
            <a:r>
              <a:rPr lang="ru-RU" sz="2800" dirty="0" err="1" smtClean="0"/>
              <a:t>Санкт-петербург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в 2011 году.</a:t>
            </a:r>
            <a:endParaRPr lang="ru-RU" sz="2800" dirty="0"/>
          </a:p>
        </p:txBody>
      </p:sp>
      <p:pic>
        <p:nvPicPr>
          <p:cNvPr id="5124" name="Picture 4" descr="I:\Фото на печать, титульники\z_0de7c6f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3195076"/>
            <a:ext cx="417115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I:\Фото на печать, титульники\z_1a12e5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0585" y="1484784"/>
            <a:ext cx="5513415" cy="413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007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Участие во всероссийском форуме молодых педагогов «таир-2012» в республике </a:t>
            </a:r>
            <a:r>
              <a:rPr lang="ru-RU" sz="2800" dirty="0" err="1" smtClean="0"/>
              <a:t>марий</a:t>
            </a:r>
            <a:r>
              <a:rPr lang="ru-RU" sz="2800" dirty="0" smtClean="0"/>
              <a:t>-эл.</a:t>
            </a:r>
            <a:endParaRPr lang="ru-RU" sz="2800" dirty="0"/>
          </a:p>
        </p:txBody>
      </p:sp>
      <p:pic>
        <p:nvPicPr>
          <p:cNvPr id="6147" name="Picture 3" descr="I:\Фото на печать, титульники\_DSC62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467363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:\Фото на печать, титульники\DSCF02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07" y="1261833"/>
            <a:ext cx="4969282" cy="331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I:\Фото на печать, титульники\IMG_06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2" y="3861048"/>
            <a:ext cx="4887255" cy="288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0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Max\Desktop\IMG_32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99392"/>
            <a:ext cx="100261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117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Опыт работы</a:t>
            </a:r>
            <a:br>
              <a:rPr lang="ru-RU" dirty="0" smtClean="0"/>
            </a:br>
            <a:r>
              <a:rPr lang="ru-RU" dirty="0" smtClean="0"/>
              <a:t>Геоинформационные системы (ГИС)</a:t>
            </a:r>
            <a:br>
              <a:rPr lang="ru-RU" dirty="0" smtClean="0"/>
            </a:br>
            <a:r>
              <a:rPr lang="ru-RU" dirty="0" smtClean="0"/>
              <a:t>на уроках географии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AutoShape 2" descr="http://giscity.ru/sites/default/files/gis_syste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giscity.ru/sites/default/files/gis_system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C:\Users\Max\Desktop\IMG_31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93869"/>
            <a:ext cx="6928321" cy="526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3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Геоинформационна</a:t>
            </a:r>
            <a:r>
              <a:rPr lang="ru-RU" dirty="0"/>
              <a:t>я</a:t>
            </a:r>
            <a:r>
              <a:rPr lang="ru-RU" dirty="0" smtClean="0"/>
              <a:t>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24744"/>
            <a:ext cx="9189869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533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327"/>
            <a:ext cx="8686800" cy="838200"/>
          </a:xfrm>
        </p:spPr>
        <p:txBody>
          <a:bodyPr/>
          <a:lstStyle/>
          <a:p>
            <a:r>
              <a:rPr lang="ru-RU" dirty="0" smtClean="0"/>
              <a:t>Программа: </a:t>
            </a:r>
            <a:r>
              <a:rPr lang="en-US" dirty="0" smtClean="0"/>
              <a:t>Google </a:t>
            </a:r>
            <a:r>
              <a:rPr lang="ru-RU" dirty="0" smtClean="0"/>
              <a:t>планета земля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" t="3917" r="3357" b="4137"/>
          <a:stretch>
            <a:fillRect/>
          </a:stretch>
        </p:blipFill>
        <p:spPr bwMode="auto">
          <a:xfrm>
            <a:off x="0" y="1021186"/>
            <a:ext cx="9144000" cy="58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890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Рисунок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453"/>
            <a:ext cx="9144000" cy="73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23980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85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Сальцин Максим Павлович</vt:lpstr>
      <vt:lpstr>Немного о себе:</vt:lpstr>
      <vt:lpstr>Участие в III международном педагогическом форуме в г. Санкт-петербург  в 2011 году.</vt:lpstr>
      <vt:lpstr>Участие во всероссийском форуме молодых педагогов «таир-2012» в республике марий-эл.</vt:lpstr>
      <vt:lpstr>Презентация PowerPoint</vt:lpstr>
      <vt:lpstr>Опыт работы Геоинформационные системы (ГИС) на уроках географии</vt:lpstr>
      <vt:lpstr>Геоинформационная система</vt:lpstr>
      <vt:lpstr>Программа: Google планета земля</vt:lpstr>
      <vt:lpstr>Презентация PowerPoint</vt:lpstr>
      <vt:lpstr>использование программы:</vt:lpstr>
      <vt:lpstr>Презентация PowerPoint</vt:lpstr>
      <vt:lpstr>Распространение опыта работы:</vt:lpstr>
      <vt:lpstr>В сообществе учителей географии на сайте «Электронное образование в Республике Татарстан»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Сальцин Максим Павлович</dc:title>
  <dc:creator>Max</dc:creator>
  <cp:lastModifiedBy>Max</cp:lastModifiedBy>
  <cp:revision>14</cp:revision>
  <dcterms:created xsi:type="dcterms:W3CDTF">2013-02-20T00:19:41Z</dcterms:created>
  <dcterms:modified xsi:type="dcterms:W3CDTF">2013-03-01T20:06:46Z</dcterms:modified>
</cp:coreProperties>
</file>