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3" r:id="rId11"/>
    <p:sldId id="264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84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A5750E-9DC9-4166-899D-0A26696A4428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2EE1FF9-A11D-44AD-9DB1-086420F5FE32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accent1">
                  <a:lumMod val="75000"/>
                </a:schemeClr>
              </a:solidFill>
            </a:rPr>
            <a:t>Политика государства </a:t>
          </a:r>
          <a:endParaRPr lang="ru-RU" sz="2800" b="1" dirty="0">
            <a:solidFill>
              <a:schemeClr val="accent1">
                <a:lumMod val="75000"/>
              </a:schemeClr>
            </a:solidFill>
          </a:endParaRPr>
        </a:p>
      </dgm:t>
    </dgm:pt>
    <dgm:pt modelId="{5F608C30-A6C4-47A2-A8D0-2B7B0E27257A}" type="parTrans" cxnId="{FDE27922-CD5A-4FE6-8478-069023BCC4D2}">
      <dgm:prSet/>
      <dgm:spPr/>
      <dgm:t>
        <a:bodyPr/>
        <a:lstStyle/>
        <a:p>
          <a:endParaRPr lang="ru-RU"/>
        </a:p>
      </dgm:t>
    </dgm:pt>
    <dgm:pt modelId="{DCBAE60A-1A76-4345-91CA-A609D215478D}" type="sibTrans" cxnId="{FDE27922-CD5A-4FE6-8478-069023BCC4D2}">
      <dgm:prSet/>
      <dgm:spPr/>
      <dgm:t>
        <a:bodyPr/>
        <a:lstStyle/>
        <a:p>
          <a:endParaRPr lang="ru-RU"/>
        </a:p>
      </dgm:t>
    </dgm:pt>
    <dgm:pt modelId="{C4D3B80C-B1D6-4058-B3F3-2E92BF1324E2}">
      <dgm:prSet phldrT="[Текст]" custT="1"/>
      <dgm:spPr/>
      <dgm:t>
        <a:bodyPr/>
        <a:lstStyle/>
        <a:p>
          <a:r>
            <a:rPr lang="ru-RU" sz="2800" b="1" dirty="0" smtClean="0"/>
            <a:t>внешняя</a:t>
          </a:r>
          <a:r>
            <a:rPr lang="ru-RU" sz="1800" dirty="0" smtClean="0"/>
            <a:t> </a:t>
          </a:r>
          <a:endParaRPr lang="ru-RU" sz="1800" dirty="0"/>
        </a:p>
      </dgm:t>
    </dgm:pt>
    <dgm:pt modelId="{AADB397E-7772-491C-A337-53A8DA012AA3}" type="parTrans" cxnId="{2B3885F5-6E71-47B4-BFEE-AF6BD079E45B}">
      <dgm:prSet/>
      <dgm:spPr/>
      <dgm:t>
        <a:bodyPr/>
        <a:lstStyle/>
        <a:p>
          <a:endParaRPr lang="ru-RU"/>
        </a:p>
      </dgm:t>
    </dgm:pt>
    <dgm:pt modelId="{30F7449E-F4E5-4575-A8D3-DF9CC9A7B191}" type="sibTrans" cxnId="{2B3885F5-6E71-47B4-BFEE-AF6BD079E45B}">
      <dgm:prSet/>
      <dgm:spPr/>
      <dgm:t>
        <a:bodyPr/>
        <a:lstStyle/>
        <a:p>
          <a:endParaRPr lang="ru-RU"/>
        </a:p>
      </dgm:t>
    </dgm:pt>
    <dgm:pt modelId="{B5D42D2E-7E62-4638-977E-B3D48511F32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70C0"/>
              </a:solidFill>
            </a:rPr>
            <a:t>- Сотрудничество             с другими странами                   - Обеспечение  безопасности</a:t>
          </a:r>
          <a:endParaRPr lang="ru-RU" sz="2400" b="1" dirty="0">
            <a:solidFill>
              <a:srgbClr val="0070C0"/>
            </a:solidFill>
          </a:endParaRPr>
        </a:p>
      </dgm:t>
    </dgm:pt>
    <dgm:pt modelId="{CC9E2A5C-30CD-4E4C-A594-ED3BC7C3B6EE}" type="parTrans" cxnId="{861FBFE6-5D6E-4967-B22F-D9364ED23976}">
      <dgm:prSet/>
      <dgm:spPr/>
      <dgm:t>
        <a:bodyPr/>
        <a:lstStyle/>
        <a:p>
          <a:endParaRPr lang="ru-RU"/>
        </a:p>
      </dgm:t>
    </dgm:pt>
    <dgm:pt modelId="{F1EEF46E-BD34-45E6-B571-50A848C56F33}" type="sibTrans" cxnId="{861FBFE6-5D6E-4967-B22F-D9364ED23976}">
      <dgm:prSet/>
      <dgm:spPr/>
      <dgm:t>
        <a:bodyPr/>
        <a:lstStyle/>
        <a:p>
          <a:endParaRPr lang="ru-RU"/>
        </a:p>
      </dgm:t>
    </dgm:pt>
    <dgm:pt modelId="{5C9F3CFF-93E8-4A7C-8195-C7F36E58A061}">
      <dgm:prSet phldrT="[Текст]" custT="1"/>
      <dgm:spPr/>
      <dgm:t>
        <a:bodyPr/>
        <a:lstStyle/>
        <a:p>
          <a:r>
            <a:rPr lang="ru-RU" sz="2800" b="1" dirty="0" smtClean="0"/>
            <a:t>внутренняя</a:t>
          </a:r>
          <a:endParaRPr lang="ru-RU" sz="1800" b="1" dirty="0"/>
        </a:p>
      </dgm:t>
    </dgm:pt>
    <dgm:pt modelId="{1EE7BD8A-8226-451A-A2A0-AC78A233E159}" type="parTrans" cxnId="{5E232016-648A-465C-87B5-109849BC269C}">
      <dgm:prSet/>
      <dgm:spPr/>
      <dgm:t>
        <a:bodyPr/>
        <a:lstStyle/>
        <a:p>
          <a:endParaRPr lang="ru-RU"/>
        </a:p>
      </dgm:t>
    </dgm:pt>
    <dgm:pt modelId="{09082073-DF12-4F8F-936D-C8BAA39DF74D}" type="sibTrans" cxnId="{5E232016-648A-465C-87B5-109849BC269C}">
      <dgm:prSet/>
      <dgm:spPr/>
      <dgm:t>
        <a:bodyPr/>
        <a:lstStyle/>
        <a:p>
          <a:endParaRPr lang="ru-RU"/>
        </a:p>
      </dgm:t>
    </dgm:pt>
    <dgm:pt modelId="{6BA2A456-F22B-4189-9AD1-18994B9DB0B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70C0"/>
              </a:solidFill>
            </a:rPr>
            <a:t>- Экономическая                           - Социальная                               - Культурная                                 - Национальная </a:t>
          </a:r>
          <a:endParaRPr lang="ru-RU" sz="2400" b="1" dirty="0">
            <a:solidFill>
              <a:srgbClr val="0070C0"/>
            </a:solidFill>
          </a:endParaRPr>
        </a:p>
      </dgm:t>
    </dgm:pt>
    <dgm:pt modelId="{91712C03-67A3-4696-947A-07558A68ADBC}" type="parTrans" cxnId="{B75E95BE-CA9E-4815-B2E0-3AB77E359E74}">
      <dgm:prSet/>
      <dgm:spPr/>
      <dgm:t>
        <a:bodyPr/>
        <a:lstStyle/>
        <a:p>
          <a:endParaRPr lang="ru-RU"/>
        </a:p>
      </dgm:t>
    </dgm:pt>
    <dgm:pt modelId="{8AEAE47F-197F-4602-9E84-7AC96880C0D5}" type="sibTrans" cxnId="{B75E95BE-CA9E-4815-B2E0-3AB77E359E74}">
      <dgm:prSet/>
      <dgm:spPr/>
      <dgm:t>
        <a:bodyPr/>
        <a:lstStyle/>
        <a:p>
          <a:endParaRPr lang="ru-RU"/>
        </a:p>
      </dgm:t>
    </dgm:pt>
    <dgm:pt modelId="{C2D4942B-0333-47B6-9131-D168F17AAADC}" type="pres">
      <dgm:prSet presAssocID="{71A5750E-9DC9-4166-899D-0A26696A442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0F25872-4C3F-40F5-B08D-F8FA310C16EA}" type="pres">
      <dgm:prSet presAssocID="{32EE1FF9-A11D-44AD-9DB1-086420F5FE32}" presName="hierRoot1" presStyleCnt="0"/>
      <dgm:spPr/>
    </dgm:pt>
    <dgm:pt modelId="{1FA87A7D-48EE-4223-9A53-2A358D1D03DA}" type="pres">
      <dgm:prSet presAssocID="{32EE1FF9-A11D-44AD-9DB1-086420F5FE32}" presName="composite" presStyleCnt="0"/>
      <dgm:spPr/>
    </dgm:pt>
    <dgm:pt modelId="{58BF3436-F13A-4C85-90FD-07480890F9B5}" type="pres">
      <dgm:prSet presAssocID="{32EE1FF9-A11D-44AD-9DB1-086420F5FE32}" presName="background" presStyleLbl="node0" presStyleIdx="0" presStyleCnt="1"/>
      <dgm:spPr/>
    </dgm:pt>
    <dgm:pt modelId="{BBCBD11C-EFF7-48B5-B486-D5C56F6C4785}" type="pres">
      <dgm:prSet presAssocID="{32EE1FF9-A11D-44AD-9DB1-086420F5FE32}" presName="text" presStyleLbl="fgAcc0" presStyleIdx="0" presStyleCnt="1" custScaleX="1316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1295BA-D208-4C2E-8158-8093F06BE102}" type="pres">
      <dgm:prSet presAssocID="{32EE1FF9-A11D-44AD-9DB1-086420F5FE32}" presName="hierChild2" presStyleCnt="0"/>
      <dgm:spPr/>
    </dgm:pt>
    <dgm:pt modelId="{BC17B144-DE9F-4150-B3AA-D8788083A2BD}" type="pres">
      <dgm:prSet presAssocID="{AADB397E-7772-491C-A337-53A8DA012AA3}" presName="Name10" presStyleLbl="parChTrans1D2" presStyleIdx="0" presStyleCnt="2"/>
      <dgm:spPr/>
      <dgm:t>
        <a:bodyPr/>
        <a:lstStyle/>
        <a:p>
          <a:endParaRPr lang="ru-RU"/>
        </a:p>
      </dgm:t>
    </dgm:pt>
    <dgm:pt modelId="{B8C2144F-E749-481C-B201-9DD3C52062D1}" type="pres">
      <dgm:prSet presAssocID="{C4D3B80C-B1D6-4058-B3F3-2E92BF1324E2}" presName="hierRoot2" presStyleCnt="0"/>
      <dgm:spPr/>
    </dgm:pt>
    <dgm:pt modelId="{16D7ED96-FF6B-45DB-8336-5137BB609F55}" type="pres">
      <dgm:prSet presAssocID="{C4D3B80C-B1D6-4058-B3F3-2E92BF1324E2}" presName="composite2" presStyleCnt="0"/>
      <dgm:spPr/>
    </dgm:pt>
    <dgm:pt modelId="{4E9C2F5F-E26B-424A-BF1A-C7D72499B4ED}" type="pres">
      <dgm:prSet presAssocID="{C4D3B80C-B1D6-4058-B3F3-2E92BF1324E2}" presName="background2" presStyleLbl="node2" presStyleIdx="0" presStyleCnt="2"/>
      <dgm:spPr/>
    </dgm:pt>
    <dgm:pt modelId="{8BAD50A1-A914-427C-8220-5623AEB7C4F9}" type="pres">
      <dgm:prSet presAssocID="{C4D3B80C-B1D6-4058-B3F3-2E92BF1324E2}" presName="text2" presStyleLbl="fgAcc2" presStyleIdx="0" presStyleCnt="2" custScaleX="1089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341CF0-0FB0-4BFA-B760-37853728645A}" type="pres">
      <dgm:prSet presAssocID="{C4D3B80C-B1D6-4058-B3F3-2E92BF1324E2}" presName="hierChild3" presStyleCnt="0"/>
      <dgm:spPr/>
    </dgm:pt>
    <dgm:pt modelId="{E1F47F73-7854-4688-89EE-07CAFD866B1E}" type="pres">
      <dgm:prSet presAssocID="{CC9E2A5C-30CD-4E4C-A594-ED3BC7C3B6EE}" presName="Name17" presStyleLbl="parChTrans1D3" presStyleIdx="0" presStyleCnt="2"/>
      <dgm:spPr/>
      <dgm:t>
        <a:bodyPr/>
        <a:lstStyle/>
        <a:p>
          <a:endParaRPr lang="ru-RU"/>
        </a:p>
      </dgm:t>
    </dgm:pt>
    <dgm:pt modelId="{4BA08E4D-DC72-4630-B3CA-CDEF302240C9}" type="pres">
      <dgm:prSet presAssocID="{B5D42D2E-7E62-4638-977E-B3D48511F32D}" presName="hierRoot3" presStyleCnt="0"/>
      <dgm:spPr/>
    </dgm:pt>
    <dgm:pt modelId="{394D312F-5CEB-48E6-99D4-209AFE59308B}" type="pres">
      <dgm:prSet presAssocID="{B5D42D2E-7E62-4638-977E-B3D48511F32D}" presName="composite3" presStyleCnt="0"/>
      <dgm:spPr/>
    </dgm:pt>
    <dgm:pt modelId="{B57CB10F-6C6D-420C-80B2-9CE10A1BAEDD}" type="pres">
      <dgm:prSet presAssocID="{B5D42D2E-7E62-4638-977E-B3D48511F32D}" presName="background3" presStyleLbl="node3" presStyleIdx="0" presStyleCnt="2"/>
      <dgm:spPr/>
    </dgm:pt>
    <dgm:pt modelId="{083A94AE-DCA7-427C-A091-5145FBBCACFB}" type="pres">
      <dgm:prSet presAssocID="{B5D42D2E-7E62-4638-977E-B3D48511F32D}" presName="text3" presStyleLbl="fgAcc3" presStyleIdx="0" presStyleCnt="2" custScaleX="1435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34C9CD-AAF3-4313-B7F8-17D27BF7A069}" type="pres">
      <dgm:prSet presAssocID="{B5D42D2E-7E62-4638-977E-B3D48511F32D}" presName="hierChild4" presStyleCnt="0"/>
      <dgm:spPr/>
    </dgm:pt>
    <dgm:pt modelId="{CD0E3E03-AC9A-4FCC-B018-E4BD9A30D204}" type="pres">
      <dgm:prSet presAssocID="{1EE7BD8A-8226-451A-A2A0-AC78A233E15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85ADC1E1-0B71-43CD-9DD7-70848252FFC4}" type="pres">
      <dgm:prSet presAssocID="{5C9F3CFF-93E8-4A7C-8195-C7F36E58A061}" presName="hierRoot2" presStyleCnt="0"/>
      <dgm:spPr/>
    </dgm:pt>
    <dgm:pt modelId="{E370038D-C6C6-49D3-9AA9-780E7C0AD7A4}" type="pres">
      <dgm:prSet presAssocID="{5C9F3CFF-93E8-4A7C-8195-C7F36E58A061}" presName="composite2" presStyleCnt="0"/>
      <dgm:spPr/>
    </dgm:pt>
    <dgm:pt modelId="{7910B7B8-2F82-4419-AAEF-A02D66075ACC}" type="pres">
      <dgm:prSet presAssocID="{5C9F3CFF-93E8-4A7C-8195-C7F36E58A061}" presName="background2" presStyleLbl="node2" presStyleIdx="1" presStyleCnt="2"/>
      <dgm:spPr/>
    </dgm:pt>
    <dgm:pt modelId="{F8CF9E03-B9B2-40BE-A8C3-CE02A081BD6A}" type="pres">
      <dgm:prSet presAssocID="{5C9F3CFF-93E8-4A7C-8195-C7F36E58A061}" presName="text2" presStyleLbl="fgAcc2" presStyleIdx="1" presStyleCnt="2" custScaleX="1063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D4C8F5-F7EA-4C7D-B27D-450374EF01F8}" type="pres">
      <dgm:prSet presAssocID="{5C9F3CFF-93E8-4A7C-8195-C7F36E58A061}" presName="hierChild3" presStyleCnt="0"/>
      <dgm:spPr/>
    </dgm:pt>
    <dgm:pt modelId="{B25A5569-025B-4F4D-A4C8-A347F3974812}" type="pres">
      <dgm:prSet presAssocID="{91712C03-67A3-4696-947A-07558A68ADBC}" presName="Name17" presStyleLbl="parChTrans1D3" presStyleIdx="1" presStyleCnt="2"/>
      <dgm:spPr/>
      <dgm:t>
        <a:bodyPr/>
        <a:lstStyle/>
        <a:p>
          <a:endParaRPr lang="ru-RU"/>
        </a:p>
      </dgm:t>
    </dgm:pt>
    <dgm:pt modelId="{A3D4377D-5296-46F5-BBEB-CD1C6DA7B7ED}" type="pres">
      <dgm:prSet presAssocID="{6BA2A456-F22B-4189-9AD1-18994B9DB0BD}" presName="hierRoot3" presStyleCnt="0"/>
      <dgm:spPr/>
    </dgm:pt>
    <dgm:pt modelId="{269D1714-7E6E-4394-AF4C-890B0DD7A95C}" type="pres">
      <dgm:prSet presAssocID="{6BA2A456-F22B-4189-9AD1-18994B9DB0BD}" presName="composite3" presStyleCnt="0"/>
      <dgm:spPr/>
    </dgm:pt>
    <dgm:pt modelId="{541540C9-736C-486B-9DF5-99AED179CA0D}" type="pres">
      <dgm:prSet presAssocID="{6BA2A456-F22B-4189-9AD1-18994B9DB0BD}" presName="background3" presStyleLbl="node3" presStyleIdx="1" presStyleCnt="2"/>
      <dgm:spPr/>
    </dgm:pt>
    <dgm:pt modelId="{3A9963BE-14B9-41FE-AF63-E1C84A6658F9}" type="pres">
      <dgm:prSet presAssocID="{6BA2A456-F22B-4189-9AD1-18994B9DB0BD}" presName="text3" presStyleLbl="fgAcc3" presStyleIdx="1" presStyleCnt="2" custScaleX="1579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D4F320-0989-4726-91E3-F9FE7263A625}" type="pres">
      <dgm:prSet presAssocID="{6BA2A456-F22B-4189-9AD1-18994B9DB0BD}" presName="hierChild4" presStyleCnt="0"/>
      <dgm:spPr/>
    </dgm:pt>
  </dgm:ptLst>
  <dgm:cxnLst>
    <dgm:cxn modelId="{861FBFE6-5D6E-4967-B22F-D9364ED23976}" srcId="{C4D3B80C-B1D6-4058-B3F3-2E92BF1324E2}" destId="{B5D42D2E-7E62-4638-977E-B3D48511F32D}" srcOrd="0" destOrd="0" parTransId="{CC9E2A5C-30CD-4E4C-A594-ED3BC7C3B6EE}" sibTransId="{F1EEF46E-BD34-45E6-B571-50A848C56F33}"/>
    <dgm:cxn modelId="{52498CA2-4559-411A-BFD1-88FC918F3C14}" type="presOf" srcId="{6BA2A456-F22B-4189-9AD1-18994B9DB0BD}" destId="{3A9963BE-14B9-41FE-AF63-E1C84A6658F9}" srcOrd="0" destOrd="0" presId="urn:microsoft.com/office/officeart/2005/8/layout/hierarchy1"/>
    <dgm:cxn modelId="{A306023A-7DB2-42B0-9B10-74414B5014A5}" type="presOf" srcId="{5C9F3CFF-93E8-4A7C-8195-C7F36E58A061}" destId="{F8CF9E03-B9B2-40BE-A8C3-CE02A081BD6A}" srcOrd="0" destOrd="0" presId="urn:microsoft.com/office/officeart/2005/8/layout/hierarchy1"/>
    <dgm:cxn modelId="{FDE27922-CD5A-4FE6-8478-069023BCC4D2}" srcId="{71A5750E-9DC9-4166-899D-0A26696A4428}" destId="{32EE1FF9-A11D-44AD-9DB1-086420F5FE32}" srcOrd="0" destOrd="0" parTransId="{5F608C30-A6C4-47A2-A8D0-2B7B0E27257A}" sibTransId="{DCBAE60A-1A76-4345-91CA-A609D215478D}"/>
    <dgm:cxn modelId="{5E232016-648A-465C-87B5-109849BC269C}" srcId="{32EE1FF9-A11D-44AD-9DB1-086420F5FE32}" destId="{5C9F3CFF-93E8-4A7C-8195-C7F36E58A061}" srcOrd="1" destOrd="0" parTransId="{1EE7BD8A-8226-451A-A2A0-AC78A233E159}" sibTransId="{09082073-DF12-4F8F-936D-C8BAA39DF74D}"/>
    <dgm:cxn modelId="{806CEECD-265C-43C8-8EBF-AC1AE736DDE6}" type="presOf" srcId="{B5D42D2E-7E62-4638-977E-B3D48511F32D}" destId="{083A94AE-DCA7-427C-A091-5145FBBCACFB}" srcOrd="0" destOrd="0" presId="urn:microsoft.com/office/officeart/2005/8/layout/hierarchy1"/>
    <dgm:cxn modelId="{22864FA9-EB67-463C-BD9D-CEB1EFA19B5E}" type="presOf" srcId="{1EE7BD8A-8226-451A-A2A0-AC78A233E159}" destId="{CD0E3E03-AC9A-4FCC-B018-E4BD9A30D204}" srcOrd="0" destOrd="0" presId="urn:microsoft.com/office/officeart/2005/8/layout/hierarchy1"/>
    <dgm:cxn modelId="{5698EE0A-C7D6-4FCE-8237-0003EC4EAAA8}" type="presOf" srcId="{32EE1FF9-A11D-44AD-9DB1-086420F5FE32}" destId="{BBCBD11C-EFF7-48B5-B486-D5C56F6C4785}" srcOrd="0" destOrd="0" presId="urn:microsoft.com/office/officeart/2005/8/layout/hierarchy1"/>
    <dgm:cxn modelId="{B75E95BE-CA9E-4815-B2E0-3AB77E359E74}" srcId="{5C9F3CFF-93E8-4A7C-8195-C7F36E58A061}" destId="{6BA2A456-F22B-4189-9AD1-18994B9DB0BD}" srcOrd="0" destOrd="0" parTransId="{91712C03-67A3-4696-947A-07558A68ADBC}" sibTransId="{8AEAE47F-197F-4602-9E84-7AC96880C0D5}"/>
    <dgm:cxn modelId="{7881CA50-7B84-4AFD-A703-2B43FD34F75D}" type="presOf" srcId="{AADB397E-7772-491C-A337-53A8DA012AA3}" destId="{BC17B144-DE9F-4150-B3AA-D8788083A2BD}" srcOrd="0" destOrd="0" presId="urn:microsoft.com/office/officeart/2005/8/layout/hierarchy1"/>
    <dgm:cxn modelId="{15972A51-E6B0-4D27-A631-BB9DE2B874FD}" type="presOf" srcId="{CC9E2A5C-30CD-4E4C-A594-ED3BC7C3B6EE}" destId="{E1F47F73-7854-4688-89EE-07CAFD866B1E}" srcOrd="0" destOrd="0" presId="urn:microsoft.com/office/officeart/2005/8/layout/hierarchy1"/>
    <dgm:cxn modelId="{2B3885F5-6E71-47B4-BFEE-AF6BD079E45B}" srcId="{32EE1FF9-A11D-44AD-9DB1-086420F5FE32}" destId="{C4D3B80C-B1D6-4058-B3F3-2E92BF1324E2}" srcOrd="0" destOrd="0" parTransId="{AADB397E-7772-491C-A337-53A8DA012AA3}" sibTransId="{30F7449E-F4E5-4575-A8D3-DF9CC9A7B191}"/>
    <dgm:cxn modelId="{7369B664-D2E1-4CE5-8FE5-CACC2004B5D8}" type="presOf" srcId="{91712C03-67A3-4696-947A-07558A68ADBC}" destId="{B25A5569-025B-4F4D-A4C8-A347F3974812}" srcOrd="0" destOrd="0" presId="urn:microsoft.com/office/officeart/2005/8/layout/hierarchy1"/>
    <dgm:cxn modelId="{DF0D4777-A232-4756-8267-0A654A67A316}" type="presOf" srcId="{71A5750E-9DC9-4166-899D-0A26696A4428}" destId="{C2D4942B-0333-47B6-9131-D168F17AAADC}" srcOrd="0" destOrd="0" presId="urn:microsoft.com/office/officeart/2005/8/layout/hierarchy1"/>
    <dgm:cxn modelId="{453BACAB-355B-4D67-B48C-8970224E7C8C}" type="presOf" srcId="{C4D3B80C-B1D6-4058-B3F3-2E92BF1324E2}" destId="{8BAD50A1-A914-427C-8220-5623AEB7C4F9}" srcOrd="0" destOrd="0" presId="urn:microsoft.com/office/officeart/2005/8/layout/hierarchy1"/>
    <dgm:cxn modelId="{42D328BC-0CD2-4077-9922-E84F12972ED8}" type="presParOf" srcId="{C2D4942B-0333-47B6-9131-D168F17AAADC}" destId="{60F25872-4C3F-40F5-B08D-F8FA310C16EA}" srcOrd="0" destOrd="0" presId="urn:microsoft.com/office/officeart/2005/8/layout/hierarchy1"/>
    <dgm:cxn modelId="{8D4EAA68-DF49-4A25-9A4F-4AE258647B21}" type="presParOf" srcId="{60F25872-4C3F-40F5-B08D-F8FA310C16EA}" destId="{1FA87A7D-48EE-4223-9A53-2A358D1D03DA}" srcOrd="0" destOrd="0" presId="urn:microsoft.com/office/officeart/2005/8/layout/hierarchy1"/>
    <dgm:cxn modelId="{B7FC9CAE-C96C-47CE-A9CB-B48A2EAE7DD9}" type="presParOf" srcId="{1FA87A7D-48EE-4223-9A53-2A358D1D03DA}" destId="{58BF3436-F13A-4C85-90FD-07480890F9B5}" srcOrd="0" destOrd="0" presId="urn:microsoft.com/office/officeart/2005/8/layout/hierarchy1"/>
    <dgm:cxn modelId="{D2FEB0C1-F529-44D8-AE3A-24B9EE1F73F4}" type="presParOf" srcId="{1FA87A7D-48EE-4223-9A53-2A358D1D03DA}" destId="{BBCBD11C-EFF7-48B5-B486-D5C56F6C4785}" srcOrd="1" destOrd="0" presId="urn:microsoft.com/office/officeart/2005/8/layout/hierarchy1"/>
    <dgm:cxn modelId="{4FB74ABF-3692-46ED-8FC6-795A992C88FC}" type="presParOf" srcId="{60F25872-4C3F-40F5-B08D-F8FA310C16EA}" destId="{4E1295BA-D208-4C2E-8158-8093F06BE102}" srcOrd="1" destOrd="0" presId="urn:microsoft.com/office/officeart/2005/8/layout/hierarchy1"/>
    <dgm:cxn modelId="{6C772B10-131D-4B87-9DB9-5ECCBDE29108}" type="presParOf" srcId="{4E1295BA-D208-4C2E-8158-8093F06BE102}" destId="{BC17B144-DE9F-4150-B3AA-D8788083A2BD}" srcOrd="0" destOrd="0" presId="urn:microsoft.com/office/officeart/2005/8/layout/hierarchy1"/>
    <dgm:cxn modelId="{FF23729B-4453-432A-9FD2-F9F37482196A}" type="presParOf" srcId="{4E1295BA-D208-4C2E-8158-8093F06BE102}" destId="{B8C2144F-E749-481C-B201-9DD3C52062D1}" srcOrd="1" destOrd="0" presId="urn:microsoft.com/office/officeart/2005/8/layout/hierarchy1"/>
    <dgm:cxn modelId="{52E11738-4BDC-4B52-B15D-2F57C889DAAE}" type="presParOf" srcId="{B8C2144F-E749-481C-B201-9DD3C52062D1}" destId="{16D7ED96-FF6B-45DB-8336-5137BB609F55}" srcOrd="0" destOrd="0" presId="urn:microsoft.com/office/officeart/2005/8/layout/hierarchy1"/>
    <dgm:cxn modelId="{08F4D30A-6F6D-4D83-AAF3-F8233D22F07E}" type="presParOf" srcId="{16D7ED96-FF6B-45DB-8336-5137BB609F55}" destId="{4E9C2F5F-E26B-424A-BF1A-C7D72499B4ED}" srcOrd="0" destOrd="0" presId="urn:microsoft.com/office/officeart/2005/8/layout/hierarchy1"/>
    <dgm:cxn modelId="{4A0D19ED-4316-45B5-8A29-EF7CA5D4C3B6}" type="presParOf" srcId="{16D7ED96-FF6B-45DB-8336-5137BB609F55}" destId="{8BAD50A1-A914-427C-8220-5623AEB7C4F9}" srcOrd="1" destOrd="0" presId="urn:microsoft.com/office/officeart/2005/8/layout/hierarchy1"/>
    <dgm:cxn modelId="{E7F23696-BF4B-4B48-A086-1AAE743A408C}" type="presParOf" srcId="{B8C2144F-E749-481C-B201-9DD3C52062D1}" destId="{7C341CF0-0FB0-4BFA-B760-37853728645A}" srcOrd="1" destOrd="0" presId="urn:microsoft.com/office/officeart/2005/8/layout/hierarchy1"/>
    <dgm:cxn modelId="{EFD05F34-F711-49C3-A127-E7F2E8E96DA1}" type="presParOf" srcId="{7C341CF0-0FB0-4BFA-B760-37853728645A}" destId="{E1F47F73-7854-4688-89EE-07CAFD866B1E}" srcOrd="0" destOrd="0" presId="urn:microsoft.com/office/officeart/2005/8/layout/hierarchy1"/>
    <dgm:cxn modelId="{C6659099-2A38-4BAB-95F0-6BA28348568C}" type="presParOf" srcId="{7C341CF0-0FB0-4BFA-B760-37853728645A}" destId="{4BA08E4D-DC72-4630-B3CA-CDEF302240C9}" srcOrd="1" destOrd="0" presId="urn:microsoft.com/office/officeart/2005/8/layout/hierarchy1"/>
    <dgm:cxn modelId="{8A48BA60-787E-4845-9E21-F9B4E00789A0}" type="presParOf" srcId="{4BA08E4D-DC72-4630-B3CA-CDEF302240C9}" destId="{394D312F-5CEB-48E6-99D4-209AFE59308B}" srcOrd="0" destOrd="0" presId="urn:microsoft.com/office/officeart/2005/8/layout/hierarchy1"/>
    <dgm:cxn modelId="{2DA3B1E4-C923-4C20-92AA-395993568DC5}" type="presParOf" srcId="{394D312F-5CEB-48E6-99D4-209AFE59308B}" destId="{B57CB10F-6C6D-420C-80B2-9CE10A1BAEDD}" srcOrd="0" destOrd="0" presId="urn:microsoft.com/office/officeart/2005/8/layout/hierarchy1"/>
    <dgm:cxn modelId="{2B2BFBEB-4EE0-405C-A87B-9E3BE47F3160}" type="presParOf" srcId="{394D312F-5CEB-48E6-99D4-209AFE59308B}" destId="{083A94AE-DCA7-427C-A091-5145FBBCACFB}" srcOrd="1" destOrd="0" presId="urn:microsoft.com/office/officeart/2005/8/layout/hierarchy1"/>
    <dgm:cxn modelId="{6888EB41-466A-489B-B5F1-DAC4DD83BBB2}" type="presParOf" srcId="{4BA08E4D-DC72-4630-B3CA-CDEF302240C9}" destId="{7B34C9CD-AAF3-4313-B7F8-17D27BF7A069}" srcOrd="1" destOrd="0" presId="urn:microsoft.com/office/officeart/2005/8/layout/hierarchy1"/>
    <dgm:cxn modelId="{903CA9C4-5E57-48F9-9375-17246FEA1C73}" type="presParOf" srcId="{4E1295BA-D208-4C2E-8158-8093F06BE102}" destId="{CD0E3E03-AC9A-4FCC-B018-E4BD9A30D204}" srcOrd="2" destOrd="0" presId="urn:microsoft.com/office/officeart/2005/8/layout/hierarchy1"/>
    <dgm:cxn modelId="{80B585A6-BE81-478D-803B-2A8D33F56A86}" type="presParOf" srcId="{4E1295BA-D208-4C2E-8158-8093F06BE102}" destId="{85ADC1E1-0B71-43CD-9DD7-70848252FFC4}" srcOrd="3" destOrd="0" presId="urn:microsoft.com/office/officeart/2005/8/layout/hierarchy1"/>
    <dgm:cxn modelId="{C70F6228-2941-4D5E-A8F1-03EB69B49ACC}" type="presParOf" srcId="{85ADC1E1-0B71-43CD-9DD7-70848252FFC4}" destId="{E370038D-C6C6-49D3-9AA9-780E7C0AD7A4}" srcOrd="0" destOrd="0" presId="urn:microsoft.com/office/officeart/2005/8/layout/hierarchy1"/>
    <dgm:cxn modelId="{E821BE2B-83FD-4141-B784-83E9BB21A915}" type="presParOf" srcId="{E370038D-C6C6-49D3-9AA9-780E7C0AD7A4}" destId="{7910B7B8-2F82-4419-AAEF-A02D66075ACC}" srcOrd="0" destOrd="0" presId="urn:microsoft.com/office/officeart/2005/8/layout/hierarchy1"/>
    <dgm:cxn modelId="{93E74A4B-F296-4F0F-A952-A98E520C6A7E}" type="presParOf" srcId="{E370038D-C6C6-49D3-9AA9-780E7C0AD7A4}" destId="{F8CF9E03-B9B2-40BE-A8C3-CE02A081BD6A}" srcOrd="1" destOrd="0" presId="urn:microsoft.com/office/officeart/2005/8/layout/hierarchy1"/>
    <dgm:cxn modelId="{8D61E3EC-BBB4-480B-981A-0EDA8C49CCF1}" type="presParOf" srcId="{85ADC1E1-0B71-43CD-9DD7-70848252FFC4}" destId="{62D4C8F5-F7EA-4C7D-B27D-450374EF01F8}" srcOrd="1" destOrd="0" presId="urn:microsoft.com/office/officeart/2005/8/layout/hierarchy1"/>
    <dgm:cxn modelId="{C6FEBE8F-89C5-4178-926F-89BD068B30B6}" type="presParOf" srcId="{62D4C8F5-F7EA-4C7D-B27D-450374EF01F8}" destId="{B25A5569-025B-4F4D-A4C8-A347F3974812}" srcOrd="0" destOrd="0" presId="urn:microsoft.com/office/officeart/2005/8/layout/hierarchy1"/>
    <dgm:cxn modelId="{BE2836BE-A148-452A-A75C-939092611406}" type="presParOf" srcId="{62D4C8F5-F7EA-4C7D-B27D-450374EF01F8}" destId="{A3D4377D-5296-46F5-BBEB-CD1C6DA7B7ED}" srcOrd="1" destOrd="0" presId="urn:microsoft.com/office/officeart/2005/8/layout/hierarchy1"/>
    <dgm:cxn modelId="{43784F6A-6203-496F-BA7E-1618D6FFB2CB}" type="presParOf" srcId="{A3D4377D-5296-46F5-BBEB-CD1C6DA7B7ED}" destId="{269D1714-7E6E-4394-AF4C-890B0DD7A95C}" srcOrd="0" destOrd="0" presId="urn:microsoft.com/office/officeart/2005/8/layout/hierarchy1"/>
    <dgm:cxn modelId="{2536D1E0-60CA-405D-89AA-2881370C41B5}" type="presParOf" srcId="{269D1714-7E6E-4394-AF4C-890B0DD7A95C}" destId="{541540C9-736C-486B-9DF5-99AED179CA0D}" srcOrd="0" destOrd="0" presId="urn:microsoft.com/office/officeart/2005/8/layout/hierarchy1"/>
    <dgm:cxn modelId="{F36785E7-BE61-4941-A7EA-ABD443AFE5AC}" type="presParOf" srcId="{269D1714-7E6E-4394-AF4C-890B0DD7A95C}" destId="{3A9963BE-14B9-41FE-AF63-E1C84A6658F9}" srcOrd="1" destOrd="0" presId="urn:microsoft.com/office/officeart/2005/8/layout/hierarchy1"/>
    <dgm:cxn modelId="{7166A86A-B775-48B6-AAFE-EC462860D390}" type="presParOf" srcId="{A3D4377D-5296-46F5-BBEB-CD1C6DA7B7ED}" destId="{89D4F320-0989-4726-91E3-F9FE7263A625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5E7F80-1525-4A3D-BD09-521475D5265F}" type="doc">
      <dgm:prSet loTypeId="urn:microsoft.com/office/officeart/2005/8/layout/h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4EFE0F4C-50EE-4C11-A160-50DE76A0FBAB}">
      <dgm:prSet phldrT="[Текст]"/>
      <dgm:spPr/>
      <dgm:t>
        <a:bodyPr/>
        <a:lstStyle/>
        <a:p>
          <a:pPr algn="ctr"/>
          <a:r>
            <a:rPr lang="ru-RU" b="1" dirty="0" smtClean="0">
              <a:solidFill>
                <a:schemeClr val="tx2">
                  <a:lumMod val="50000"/>
                </a:schemeClr>
              </a:solidFill>
            </a:rPr>
            <a:t>Активное участие </a:t>
          </a:r>
          <a:endParaRPr lang="ru-RU" b="1" dirty="0">
            <a:solidFill>
              <a:schemeClr val="tx2">
                <a:lumMod val="50000"/>
              </a:schemeClr>
            </a:solidFill>
          </a:endParaRPr>
        </a:p>
      </dgm:t>
    </dgm:pt>
    <dgm:pt modelId="{86DB9BCA-98D2-4930-9842-828271B6564B}" type="parTrans" cxnId="{88E3CE7E-63CC-4B99-B22A-682DE827AA9B}">
      <dgm:prSet/>
      <dgm:spPr/>
      <dgm:t>
        <a:bodyPr/>
        <a:lstStyle/>
        <a:p>
          <a:endParaRPr lang="ru-RU"/>
        </a:p>
      </dgm:t>
    </dgm:pt>
    <dgm:pt modelId="{3018F2B8-5474-4C25-ADB6-C5D5C9F73256}" type="sibTrans" cxnId="{88E3CE7E-63CC-4B99-B22A-682DE827AA9B}">
      <dgm:prSet/>
      <dgm:spPr/>
      <dgm:t>
        <a:bodyPr/>
        <a:lstStyle/>
        <a:p>
          <a:endParaRPr lang="ru-RU"/>
        </a:p>
      </dgm:t>
    </dgm:pt>
    <dgm:pt modelId="{973CA698-9358-4C26-8922-9D9E9F87F20F}">
      <dgm:prSet phldrT="[Текст]"/>
      <dgm:spPr/>
      <dgm:t>
        <a:bodyPr/>
        <a:lstStyle/>
        <a:p>
          <a:pPr algn="l"/>
          <a:r>
            <a:rPr lang="ru-RU" dirty="0" smtClean="0"/>
            <a:t>Член политической партии</a:t>
          </a:r>
          <a:endParaRPr lang="ru-RU" dirty="0"/>
        </a:p>
      </dgm:t>
    </dgm:pt>
    <dgm:pt modelId="{41B54502-6C00-4D68-8812-BC3BA987C57B}" type="parTrans" cxnId="{9106EC72-5B22-482A-9315-470916E999B6}">
      <dgm:prSet/>
      <dgm:spPr/>
      <dgm:t>
        <a:bodyPr/>
        <a:lstStyle/>
        <a:p>
          <a:endParaRPr lang="ru-RU"/>
        </a:p>
      </dgm:t>
    </dgm:pt>
    <dgm:pt modelId="{D0DA3912-E9F8-43A1-905D-6846FD299581}" type="sibTrans" cxnId="{9106EC72-5B22-482A-9315-470916E999B6}">
      <dgm:prSet/>
      <dgm:spPr/>
      <dgm:t>
        <a:bodyPr/>
        <a:lstStyle/>
        <a:p>
          <a:endParaRPr lang="ru-RU"/>
        </a:p>
      </dgm:t>
    </dgm:pt>
    <dgm:pt modelId="{54A4DBC1-2FE5-4B00-B0F9-A4333EEE9928}">
      <dgm:prSet phldrT="[Текст]"/>
      <dgm:spPr/>
      <dgm:t>
        <a:bodyPr/>
        <a:lstStyle/>
        <a:p>
          <a:pPr algn="l"/>
          <a:r>
            <a:rPr lang="ru-RU" dirty="0" smtClean="0"/>
            <a:t>Участник митинга</a:t>
          </a:r>
          <a:endParaRPr lang="ru-RU" dirty="0"/>
        </a:p>
      </dgm:t>
    </dgm:pt>
    <dgm:pt modelId="{ADB94DD3-E3B5-4252-846F-0ED57CC7514F}" type="parTrans" cxnId="{4928E6E2-2B12-4B55-BDEB-32650355C2BE}">
      <dgm:prSet/>
      <dgm:spPr/>
      <dgm:t>
        <a:bodyPr/>
        <a:lstStyle/>
        <a:p>
          <a:endParaRPr lang="ru-RU"/>
        </a:p>
      </dgm:t>
    </dgm:pt>
    <dgm:pt modelId="{AE203B73-A67E-4844-A9A3-1C099BE2DE30}" type="sibTrans" cxnId="{4928E6E2-2B12-4B55-BDEB-32650355C2BE}">
      <dgm:prSet/>
      <dgm:spPr/>
      <dgm:t>
        <a:bodyPr/>
        <a:lstStyle/>
        <a:p>
          <a:endParaRPr lang="ru-RU"/>
        </a:p>
      </dgm:t>
    </dgm:pt>
    <dgm:pt modelId="{D566DF45-D9CF-4D63-A709-7D0CE0FBEF03}">
      <dgm:prSet phldrT="[Текст]" custT="1"/>
      <dgm:spPr/>
      <dgm:t>
        <a:bodyPr/>
        <a:lstStyle/>
        <a:p>
          <a:pPr algn="ctr"/>
          <a:r>
            <a:rPr lang="ru-RU" sz="2900" b="1" dirty="0" smtClean="0">
              <a:solidFill>
                <a:schemeClr val="tx2">
                  <a:lumMod val="50000"/>
                </a:schemeClr>
              </a:solidFill>
            </a:rPr>
            <a:t>Пассивное участие </a:t>
          </a:r>
        </a:p>
        <a:p>
          <a:pPr algn="ctr"/>
          <a:endParaRPr lang="ru-RU" sz="800" b="1" dirty="0">
            <a:solidFill>
              <a:schemeClr val="tx2">
                <a:lumMod val="50000"/>
              </a:schemeClr>
            </a:solidFill>
          </a:endParaRPr>
        </a:p>
      </dgm:t>
    </dgm:pt>
    <dgm:pt modelId="{E80C00C7-B549-4D39-9AEC-60EC39F9628D}" type="parTrans" cxnId="{D90AB4F1-532E-4EB7-9423-99667DC944AF}">
      <dgm:prSet/>
      <dgm:spPr/>
      <dgm:t>
        <a:bodyPr/>
        <a:lstStyle/>
        <a:p>
          <a:endParaRPr lang="ru-RU"/>
        </a:p>
      </dgm:t>
    </dgm:pt>
    <dgm:pt modelId="{7DF006A9-5FA5-42CF-AF6A-B5A835884524}" type="sibTrans" cxnId="{D90AB4F1-532E-4EB7-9423-99667DC944AF}">
      <dgm:prSet/>
      <dgm:spPr/>
      <dgm:t>
        <a:bodyPr/>
        <a:lstStyle/>
        <a:p>
          <a:endParaRPr lang="ru-RU"/>
        </a:p>
      </dgm:t>
    </dgm:pt>
    <dgm:pt modelId="{8081D0D2-EE03-40F5-A7F8-23C3CB401CBD}">
      <dgm:prSet phldrT="[Текст]"/>
      <dgm:spPr/>
      <dgm:t>
        <a:bodyPr/>
        <a:lstStyle/>
        <a:p>
          <a:pPr algn="l"/>
          <a:r>
            <a:rPr lang="ru-RU" sz="2300" dirty="0" smtClean="0"/>
            <a:t>Избиратель</a:t>
          </a:r>
          <a:endParaRPr lang="ru-RU" sz="2300" dirty="0"/>
        </a:p>
      </dgm:t>
    </dgm:pt>
    <dgm:pt modelId="{97C43DFA-BDD7-440C-8F3A-E38F5B3D2DEA}" type="parTrans" cxnId="{F4CF7927-AA33-46E7-B136-3339CD901F3D}">
      <dgm:prSet/>
      <dgm:spPr/>
      <dgm:t>
        <a:bodyPr/>
        <a:lstStyle/>
        <a:p>
          <a:endParaRPr lang="ru-RU"/>
        </a:p>
      </dgm:t>
    </dgm:pt>
    <dgm:pt modelId="{2A1A5EA3-C619-4B54-A847-CCB24854B019}" type="sibTrans" cxnId="{F4CF7927-AA33-46E7-B136-3339CD901F3D}">
      <dgm:prSet/>
      <dgm:spPr/>
      <dgm:t>
        <a:bodyPr/>
        <a:lstStyle/>
        <a:p>
          <a:endParaRPr lang="ru-RU"/>
        </a:p>
      </dgm:t>
    </dgm:pt>
    <dgm:pt modelId="{D422FD3A-0860-4799-BBF3-AFA7588D5B1B}">
      <dgm:prSet phldrT="[Текст]"/>
      <dgm:spPr/>
      <dgm:t>
        <a:bodyPr/>
        <a:lstStyle/>
        <a:p>
          <a:r>
            <a:rPr lang="ru-RU" b="1" dirty="0" smtClean="0">
              <a:solidFill>
                <a:schemeClr val="bg2"/>
              </a:solidFill>
            </a:rPr>
            <a:t>Неучастие</a:t>
          </a:r>
        </a:p>
        <a:p>
          <a:r>
            <a:rPr lang="ru-RU" b="1" dirty="0" smtClean="0">
              <a:solidFill>
                <a:schemeClr val="tx2">
                  <a:lumMod val="50000"/>
                </a:schemeClr>
              </a:solidFill>
            </a:rPr>
            <a:t> </a:t>
          </a:r>
          <a:endParaRPr lang="ru-RU" b="1" dirty="0">
            <a:solidFill>
              <a:schemeClr val="tx2">
                <a:lumMod val="50000"/>
              </a:schemeClr>
            </a:solidFill>
          </a:endParaRPr>
        </a:p>
      </dgm:t>
    </dgm:pt>
    <dgm:pt modelId="{57F93990-4C26-4A4C-9BD1-672F57FAC0EB}" type="parTrans" cxnId="{B4406353-1B6E-4A1F-B6F2-25488500668D}">
      <dgm:prSet/>
      <dgm:spPr/>
      <dgm:t>
        <a:bodyPr/>
        <a:lstStyle/>
        <a:p>
          <a:endParaRPr lang="ru-RU"/>
        </a:p>
      </dgm:t>
    </dgm:pt>
    <dgm:pt modelId="{C7267D25-FC6B-4F88-8D8E-DC6A9F136A70}" type="sibTrans" cxnId="{B4406353-1B6E-4A1F-B6F2-25488500668D}">
      <dgm:prSet/>
      <dgm:spPr/>
      <dgm:t>
        <a:bodyPr/>
        <a:lstStyle/>
        <a:p>
          <a:endParaRPr lang="ru-RU"/>
        </a:p>
      </dgm:t>
    </dgm:pt>
    <dgm:pt modelId="{4570A19C-DE0B-4D11-BE65-E6BE7EA399C4}">
      <dgm:prSet phldrT="[Текст]"/>
      <dgm:spPr/>
      <dgm:t>
        <a:bodyPr/>
        <a:lstStyle/>
        <a:p>
          <a:r>
            <a:rPr lang="ru-RU" dirty="0" smtClean="0"/>
            <a:t>Гражданин «вне политики»</a:t>
          </a:r>
          <a:endParaRPr lang="ru-RU" dirty="0"/>
        </a:p>
      </dgm:t>
    </dgm:pt>
    <dgm:pt modelId="{335DEE7A-7CA3-4602-95D4-B723D41B62A1}" type="parTrans" cxnId="{6107C432-F88A-4854-BE9E-4E1BBCD70303}">
      <dgm:prSet/>
      <dgm:spPr/>
      <dgm:t>
        <a:bodyPr/>
        <a:lstStyle/>
        <a:p>
          <a:endParaRPr lang="ru-RU"/>
        </a:p>
      </dgm:t>
    </dgm:pt>
    <dgm:pt modelId="{EF76AF1F-37B5-41B3-8E3F-710C3FBB64C1}" type="sibTrans" cxnId="{6107C432-F88A-4854-BE9E-4E1BBCD70303}">
      <dgm:prSet/>
      <dgm:spPr/>
      <dgm:t>
        <a:bodyPr/>
        <a:lstStyle/>
        <a:p>
          <a:endParaRPr lang="ru-RU"/>
        </a:p>
      </dgm:t>
    </dgm:pt>
    <dgm:pt modelId="{B3D5F035-6564-4E70-92F0-01ADF3549173}">
      <dgm:prSet phldrT="[Текст]"/>
      <dgm:spPr/>
      <dgm:t>
        <a:bodyPr/>
        <a:lstStyle/>
        <a:p>
          <a:pPr algn="l"/>
          <a:r>
            <a:rPr lang="ru-RU" dirty="0" smtClean="0"/>
            <a:t>Депутат</a:t>
          </a:r>
          <a:endParaRPr lang="ru-RU" dirty="0"/>
        </a:p>
      </dgm:t>
    </dgm:pt>
    <dgm:pt modelId="{E385AC22-3712-453B-A13D-FC9B22FEF01B}" type="parTrans" cxnId="{0817FAF2-7038-4478-85D8-A1AE08300E0C}">
      <dgm:prSet/>
      <dgm:spPr/>
      <dgm:t>
        <a:bodyPr/>
        <a:lstStyle/>
        <a:p>
          <a:endParaRPr lang="ru-RU"/>
        </a:p>
      </dgm:t>
    </dgm:pt>
    <dgm:pt modelId="{DA48C24F-2B5E-46D5-B047-6560E3ABAAB7}" type="sibTrans" cxnId="{0817FAF2-7038-4478-85D8-A1AE08300E0C}">
      <dgm:prSet/>
      <dgm:spPr/>
      <dgm:t>
        <a:bodyPr/>
        <a:lstStyle/>
        <a:p>
          <a:endParaRPr lang="ru-RU"/>
        </a:p>
      </dgm:t>
    </dgm:pt>
    <dgm:pt modelId="{69BD1180-CCBE-48A5-98CD-DBEC649459EC}">
      <dgm:prSet phldrT="[Текст]"/>
      <dgm:spPr/>
      <dgm:t>
        <a:bodyPr/>
        <a:lstStyle/>
        <a:p>
          <a:pPr algn="l"/>
          <a:r>
            <a:rPr lang="ru-RU" sz="2300" dirty="0" smtClean="0"/>
            <a:t>Телезритель политических программ</a:t>
          </a:r>
          <a:endParaRPr lang="ru-RU" sz="2300" dirty="0"/>
        </a:p>
      </dgm:t>
    </dgm:pt>
    <dgm:pt modelId="{868AF1B5-4B36-4FA8-B420-069987068F61}" type="parTrans" cxnId="{18F6A192-32DB-4CD8-AABE-DE4457A8C0E4}">
      <dgm:prSet/>
      <dgm:spPr/>
      <dgm:t>
        <a:bodyPr/>
        <a:lstStyle/>
        <a:p>
          <a:endParaRPr lang="ru-RU"/>
        </a:p>
      </dgm:t>
    </dgm:pt>
    <dgm:pt modelId="{4FBD22BF-9093-471F-B701-BFB94D69228E}" type="sibTrans" cxnId="{18F6A192-32DB-4CD8-AABE-DE4457A8C0E4}">
      <dgm:prSet/>
      <dgm:spPr/>
      <dgm:t>
        <a:bodyPr/>
        <a:lstStyle/>
        <a:p>
          <a:endParaRPr lang="ru-RU"/>
        </a:p>
      </dgm:t>
    </dgm:pt>
    <dgm:pt modelId="{EDF0755A-CF79-4DAA-9F04-A0756C0048F1}" type="pres">
      <dgm:prSet presAssocID="{B65E7F80-1525-4A3D-BD09-521475D5265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50C68A-88D5-4D07-B4ED-24F84B9F7794}" type="pres">
      <dgm:prSet presAssocID="{4EFE0F4C-50EE-4C11-A160-50DE76A0FBA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3F961-D1DF-41E7-9579-25C5FE116A65}" type="pres">
      <dgm:prSet presAssocID="{3018F2B8-5474-4C25-ADB6-C5D5C9F73256}" presName="sibTrans" presStyleCnt="0"/>
      <dgm:spPr/>
    </dgm:pt>
    <dgm:pt modelId="{7CD77BBA-E4B8-465A-B16E-96D34CF498AD}" type="pres">
      <dgm:prSet presAssocID="{D566DF45-D9CF-4D63-A709-7D0CE0FBEF0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9B5D60-2C83-4227-BBD2-19C6FBDE0205}" type="pres">
      <dgm:prSet presAssocID="{7DF006A9-5FA5-42CF-AF6A-B5A835884524}" presName="sibTrans" presStyleCnt="0"/>
      <dgm:spPr/>
    </dgm:pt>
    <dgm:pt modelId="{72DA11CE-33FF-43FD-9931-052EAC1A104F}" type="pres">
      <dgm:prSet presAssocID="{D422FD3A-0860-4799-BBF3-AFA7588D5B1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97679F-1179-462B-9BE6-6794BAE92F1A}" type="presOf" srcId="{D422FD3A-0860-4799-BBF3-AFA7588D5B1B}" destId="{72DA11CE-33FF-43FD-9931-052EAC1A104F}" srcOrd="0" destOrd="0" presId="urn:microsoft.com/office/officeart/2005/8/layout/hList6"/>
    <dgm:cxn modelId="{605C3918-4868-4EFB-9988-B445DAAF03A6}" type="presOf" srcId="{B3D5F035-6564-4E70-92F0-01ADF3549173}" destId="{3850C68A-88D5-4D07-B4ED-24F84B9F7794}" srcOrd="0" destOrd="3" presId="urn:microsoft.com/office/officeart/2005/8/layout/hList6"/>
    <dgm:cxn modelId="{4928E6E2-2B12-4B55-BDEB-32650355C2BE}" srcId="{4EFE0F4C-50EE-4C11-A160-50DE76A0FBAB}" destId="{54A4DBC1-2FE5-4B00-B0F9-A4333EEE9928}" srcOrd="1" destOrd="0" parTransId="{ADB94DD3-E3B5-4252-846F-0ED57CC7514F}" sibTransId="{AE203B73-A67E-4844-A9A3-1C099BE2DE30}"/>
    <dgm:cxn modelId="{20BBF18A-7871-452C-9027-729229ED277C}" type="presOf" srcId="{54A4DBC1-2FE5-4B00-B0F9-A4333EEE9928}" destId="{3850C68A-88D5-4D07-B4ED-24F84B9F7794}" srcOrd="0" destOrd="2" presId="urn:microsoft.com/office/officeart/2005/8/layout/hList6"/>
    <dgm:cxn modelId="{9106EC72-5B22-482A-9315-470916E999B6}" srcId="{4EFE0F4C-50EE-4C11-A160-50DE76A0FBAB}" destId="{973CA698-9358-4C26-8922-9D9E9F87F20F}" srcOrd="0" destOrd="0" parTransId="{41B54502-6C00-4D68-8812-BC3BA987C57B}" sibTransId="{D0DA3912-E9F8-43A1-905D-6846FD299581}"/>
    <dgm:cxn modelId="{6107C432-F88A-4854-BE9E-4E1BBCD70303}" srcId="{D422FD3A-0860-4799-BBF3-AFA7588D5B1B}" destId="{4570A19C-DE0B-4D11-BE65-E6BE7EA399C4}" srcOrd="0" destOrd="0" parTransId="{335DEE7A-7CA3-4602-95D4-B723D41B62A1}" sibTransId="{EF76AF1F-37B5-41B3-8E3F-710C3FBB64C1}"/>
    <dgm:cxn modelId="{56172C9A-92B0-4D50-B8D8-312BE3B5FD33}" type="presOf" srcId="{D566DF45-D9CF-4D63-A709-7D0CE0FBEF03}" destId="{7CD77BBA-E4B8-465A-B16E-96D34CF498AD}" srcOrd="0" destOrd="0" presId="urn:microsoft.com/office/officeart/2005/8/layout/hList6"/>
    <dgm:cxn modelId="{2C9C2AA7-B2E5-4857-BAD7-E509851804BB}" type="presOf" srcId="{69BD1180-CCBE-48A5-98CD-DBEC649459EC}" destId="{7CD77BBA-E4B8-465A-B16E-96D34CF498AD}" srcOrd="0" destOrd="2" presId="urn:microsoft.com/office/officeart/2005/8/layout/hList6"/>
    <dgm:cxn modelId="{0817FAF2-7038-4478-85D8-A1AE08300E0C}" srcId="{4EFE0F4C-50EE-4C11-A160-50DE76A0FBAB}" destId="{B3D5F035-6564-4E70-92F0-01ADF3549173}" srcOrd="2" destOrd="0" parTransId="{E385AC22-3712-453B-A13D-FC9B22FEF01B}" sibTransId="{DA48C24F-2B5E-46D5-B047-6560E3ABAAB7}"/>
    <dgm:cxn modelId="{D90AB4F1-532E-4EB7-9423-99667DC944AF}" srcId="{B65E7F80-1525-4A3D-BD09-521475D5265F}" destId="{D566DF45-D9CF-4D63-A709-7D0CE0FBEF03}" srcOrd="1" destOrd="0" parTransId="{E80C00C7-B549-4D39-9AEC-60EC39F9628D}" sibTransId="{7DF006A9-5FA5-42CF-AF6A-B5A835884524}"/>
    <dgm:cxn modelId="{A07B80E8-5CFC-49C6-9657-9AA4AC95DAF0}" type="presOf" srcId="{B65E7F80-1525-4A3D-BD09-521475D5265F}" destId="{EDF0755A-CF79-4DAA-9F04-A0756C0048F1}" srcOrd="0" destOrd="0" presId="urn:microsoft.com/office/officeart/2005/8/layout/hList6"/>
    <dgm:cxn modelId="{18F6A192-32DB-4CD8-AABE-DE4457A8C0E4}" srcId="{D566DF45-D9CF-4D63-A709-7D0CE0FBEF03}" destId="{69BD1180-CCBE-48A5-98CD-DBEC649459EC}" srcOrd="1" destOrd="0" parTransId="{868AF1B5-4B36-4FA8-B420-069987068F61}" sibTransId="{4FBD22BF-9093-471F-B701-BFB94D69228E}"/>
    <dgm:cxn modelId="{88E3CE7E-63CC-4B99-B22A-682DE827AA9B}" srcId="{B65E7F80-1525-4A3D-BD09-521475D5265F}" destId="{4EFE0F4C-50EE-4C11-A160-50DE76A0FBAB}" srcOrd="0" destOrd="0" parTransId="{86DB9BCA-98D2-4930-9842-828271B6564B}" sibTransId="{3018F2B8-5474-4C25-ADB6-C5D5C9F73256}"/>
    <dgm:cxn modelId="{B4406353-1B6E-4A1F-B6F2-25488500668D}" srcId="{B65E7F80-1525-4A3D-BD09-521475D5265F}" destId="{D422FD3A-0860-4799-BBF3-AFA7588D5B1B}" srcOrd="2" destOrd="0" parTransId="{57F93990-4C26-4A4C-9BD1-672F57FAC0EB}" sibTransId="{C7267D25-FC6B-4F88-8D8E-DC6A9F136A70}"/>
    <dgm:cxn modelId="{C50092DC-7906-448C-8F8E-CB39C1190D61}" type="presOf" srcId="{8081D0D2-EE03-40F5-A7F8-23C3CB401CBD}" destId="{7CD77BBA-E4B8-465A-B16E-96D34CF498AD}" srcOrd="0" destOrd="1" presId="urn:microsoft.com/office/officeart/2005/8/layout/hList6"/>
    <dgm:cxn modelId="{F4CF7927-AA33-46E7-B136-3339CD901F3D}" srcId="{D566DF45-D9CF-4D63-A709-7D0CE0FBEF03}" destId="{8081D0D2-EE03-40F5-A7F8-23C3CB401CBD}" srcOrd="0" destOrd="0" parTransId="{97C43DFA-BDD7-440C-8F3A-E38F5B3D2DEA}" sibTransId="{2A1A5EA3-C619-4B54-A847-CCB24854B019}"/>
    <dgm:cxn modelId="{D4D83A72-C8D7-47D2-B788-3B1A7EAAAFC4}" type="presOf" srcId="{973CA698-9358-4C26-8922-9D9E9F87F20F}" destId="{3850C68A-88D5-4D07-B4ED-24F84B9F7794}" srcOrd="0" destOrd="1" presId="urn:microsoft.com/office/officeart/2005/8/layout/hList6"/>
    <dgm:cxn modelId="{13325686-ED4E-4230-BE31-6CBD83BBAE92}" type="presOf" srcId="{4EFE0F4C-50EE-4C11-A160-50DE76A0FBAB}" destId="{3850C68A-88D5-4D07-B4ED-24F84B9F7794}" srcOrd="0" destOrd="0" presId="urn:microsoft.com/office/officeart/2005/8/layout/hList6"/>
    <dgm:cxn modelId="{96CBA1C2-F720-444F-9EF7-6B73E5CD604F}" type="presOf" srcId="{4570A19C-DE0B-4D11-BE65-E6BE7EA399C4}" destId="{72DA11CE-33FF-43FD-9931-052EAC1A104F}" srcOrd="0" destOrd="1" presId="urn:microsoft.com/office/officeart/2005/8/layout/hList6"/>
    <dgm:cxn modelId="{425D150A-E506-4D1C-AC50-57D461C74753}" type="presParOf" srcId="{EDF0755A-CF79-4DAA-9F04-A0756C0048F1}" destId="{3850C68A-88D5-4D07-B4ED-24F84B9F7794}" srcOrd="0" destOrd="0" presId="urn:microsoft.com/office/officeart/2005/8/layout/hList6"/>
    <dgm:cxn modelId="{0E992F0E-EAAD-47D2-8561-612CCA913B24}" type="presParOf" srcId="{EDF0755A-CF79-4DAA-9F04-A0756C0048F1}" destId="{DEE3F961-D1DF-41E7-9579-25C5FE116A65}" srcOrd="1" destOrd="0" presId="urn:microsoft.com/office/officeart/2005/8/layout/hList6"/>
    <dgm:cxn modelId="{736D32A4-302E-47A9-B852-D170D5C14EF9}" type="presParOf" srcId="{EDF0755A-CF79-4DAA-9F04-A0756C0048F1}" destId="{7CD77BBA-E4B8-465A-B16E-96D34CF498AD}" srcOrd="2" destOrd="0" presId="urn:microsoft.com/office/officeart/2005/8/layout/hList6"/>
    <dgm:cxn modelId="{19975B9B-097A-4291-88B8-1C778AA99E13}" type="presParOf" srcId="{EDF0755A-CF79-4DAA-9F04-A0756C0048F1}" destId="{B99B5D60-2C83-4227-BBD2-19C6FBDE0205}" srcOrd="3" destOrd="0" presId="urn:microsoft.com/office/officeart/2005/8/layout/hList6"/>
    <dgm:cxn modelId="{109C18DD-074D-4086-88FF-D0E80BEB118C}" type="presParOf" srcId="{EDF0755A-CF79-4DAA-9F04-A0756C0048F1}" destId="{72DA11CE-33FF-43FD-9931-052EAC1A104F}" srcOrd="4" destOrd="0" presId="urn:microsoft.com/office/officeart/2005/8/layout/hList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9F1BA71-C724-4384-8F97-55501C9F66DD}" type="doc">
      <dgm:prSet loTypeId="urn:microsoft.com/office/officeart/2005/8/layout/vList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EFDFC678-6823-4632-9347-1A1672C7A710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дальнейшее развитие России как уникальной цивилизации, защита общего культурного пространства и исторических традиций; поддержка институтов гражданского общества, стимулирование социальной мобильности и активности</a:t>
          </a:r>
          <a:endParaRPr lang="ru-RU" sz="1600" b="1" dirty="0">
            <a:solidFill>
              <a:schemeClr val="tx1"/>
            </a:solidFill>
          </a:endParaRPr>
        </a:p>
      </dgm:t>
    </dgm:pt>
    <dgm:pt modelId="{D4C908E4-B9FD-47B8-88A7-98F7D76ACDD4}" type="parTrans" cxnId="{206F6A2C-F9E1-4FA5-9BA0-5469230C1C72}">
      <dgm:prSet/>
      <dgm:spPr/>
      <dgm:t>
        <a:bodyPr/>
        <a:lstStyle/>
        <a:p>
          <a:endParaRPr lang="ru-RU"/>
        </a:p>
      </dgm:t>
    </dgm:pt>
    <dgm:pt modelId="{178FF2F7-2B78-4599-BFCD-9E6556B0EB4A}" type="sibTrans" cxnId="{206F6A2C-F9E1-4FA5-9BA0-5469230C1C72}">
      <dgm:prSet/>
      <dgm:spPr/>
      <dgm:t>
        <a:bodyPr/>
        <a:lstStyle/>
        <a:p>
          <a:endParaRPr lang="ru-RU"/>
        </a:p>
      </dgm:t>
    </dgm:pt>
    <dgm:pt modelId="{3A1A09FD-F503-40A6-9951-ABA3D5DBB860}">
      <dgm:prSet phldrT="[Текст]"/>
      <dgm:spPr/>
      <dgm:t>
        <a:bodyPr/>
        <a:lstStyle/>
        <a:p>
          <a:r>
            <a:rPr lang="ru-RU" b="1" dirty="0" smtClean="0"/>
            <a:t>построение социализма — общества социальной справедливости на принципах коллективизма, свободы, равенства; выступает за народовластие, укрепление федеративного российского государства, равенство всех форм собственности</a:t>
          </a:r>
          <a:endParaRPr lang="ru-RU" b="1" dirty="0"/>
        </a:p>
      </dgm:t>
    </dgm:pt>
    <dgm:pt modelId="{920DB4D7-265B-4ABD-8CF3-C031718FCE8E}" type="parTrans" cxnId="{C0C7B381-B7D6-418F-A287-977AE836233E}">
      <dgm:prSet/>
      <dgm:spPr/>
      <dgm:t>
        <a:bodyPr/>
        <a:lstStyle/>
        <a:p>
          <a:endParaRPr lang="ru-RU"/>
        </a:p>
      </dgm:t>
    </dgm:pt>
    <dgm:pt modelId="{1F49FA63-ED8F-49D9-88E2-274326B6C97F}" type="sibTrans" cxnId="{C0C7B381-B7D6-418F-A287-977AE836233E}">
      <dgm:prSet/>
      <dgm:spPr/>
      <dgm:t>
        <a:bodyPr/>
        <a:lstStyle/>
        <a:p>
          <a:endParaRPr lang="ru-RU"/>
        </a:p>
      </dgm:t>
    </dgm:pt>
    <dgm:pt modelId="{99922668-6229-4467-9266-3274200F56D7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создание в России правового государства с мощной центральной властью, регулируемой рыночной экономикой, активной внешней политикой</a:t>
          </a:r>
          <a:endParaRPr lang="ru-RU" sz="1800" b="1" dirty="0">
            <a:solidFill>
              <a:schemeClr val="tx1"/>
            </a:solidFill>
          </a:endParaRPr>
        </a:p>
      </dgm:t>
    </dgm:pt>
    <dgm:pt modelId="{B686E8F7-82B1-4153-9DC0-7FFD32FE801B}" type="parTrans" cxnId="{963D7F50-B78D-463A-806C-4E4BFBC8D2AA}">
      <dgm:prSet/>
      <dgm:spPr/>
      <dgm:t>
        <a:bodyPr/>
        <a:lstStyle/>
        <a:p>
          <a:endParaRPr lang="ru-RU"/>
        </a:p>
      </dgm:t>
    </dgm:pt>
    <dgm:pt modelId="{9652C63A-7F91-4984-A14E-1D0B346C3D94}" type="sibTrans" cxnId="{963D7F50-B78D-463A-806C-4E4BFBC8D2AA}">
      <dgm:prSet/>
      <dgm:spPr/>
      <dgm:t>
        <a:bodyPr/>
        <a:lstStyle/>
        <a:p>
          <a:endParaRPr lang="ru-RU"/>
        </a:p>
      </dgm:t>
    </dgm:pt>
    <dgm:pt modelId="{8F8ECF8E-C924-4CC2-B17F-9A06820AE690}">
      <dgm:prSet custT="1"/>
      <dgm:spPr/>
      <dgm:t>
        <a:bodyPr/>
        <a:lstStyle/>
        <a:p>
          <a:r>
            <a:rPr lang="ru-RU" sz="1800" b="1" dirty="0" smtClean="0"/>
            <a:t>придерживается идеологии социал-демократии и модернизированного социализма; выступает за справедливое распределение доходов от минерально-сырьевого комплекса</a:t>
          </a:r>
          <a:endParaRPr lang="ru-RU" sz="1800" b="1" dirty="0"/>
        </a:p>
      </dgm:t>
    </dgm:pt>
    <dgm:pt modelId="{B449A6BD-A3ED-4EA8-8409-3C44068A7FCE}" type="parTrans" cxnId="{466E57BA-036C-4E16-916B-0BB1C28B666A}">
      <dgm:prSet/>
      <dgm:spPr/>
      <dgm:t>
        <a:bodyPr/>
        <a:lstStyle/>
        <a:p>
          <a:endParaRPr lang="ru-RU"/>
        </a:p>
      </dgm:t>
    </dgm:pt>
    <dgm:pt modelId="{F713A05F-D054-40BE-B710-0438C5ED6D75}" type="sibTrans" cxnId="{466E57BA-036C-4E16-916B-0BB1C28B666A}">
      <dgm:prSet/>
      <dgm:spPr/>
      <dgm:t>
        <a:bodyPr/>
        <a:lstStyle/>
        <a:p>
          <a:endParaRPr lang="ru-RU"/>
        </a:p>
      </dgm:t>
    </dgm:pt>
    <dgm:pt modelId="{0128B5C8-A847-4DE5-825C-D8819D9F6915}">
      <dgm:prSet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утверждение в России современного правового социального государства, формирование эффективной рыночной экономики и становление гражданского общества</a:t>
          </a:r>
          <a:endParaRPr lang="ru-RU" sz="1800" b="1" dirty="0">
            <a:solidFill>
              <a:schemeClr val="tx1"/>
            </a:solidFill>
          </a:endParaRPr>
        </a:p>
      </dgm:t>
    </dgm:pt>
    <dgm:pt modelId="{D5D11247-5C86-43B6-BAFF-293A402A5898}" type="parTrans" cxnId="{65A669D8-4484-48F1-BCA8-87B28259A0F0}">
      <dgm:prSet/>
      <dgm:spPr/>
      <dgm:t>
        <a:bodyPr/>
        <a:lstStyle/>
        <a:p>
          <a:endParaRPr lang="ru-RU"/>
        </a:p>
      </dgm:t>
    </dgm:pt>
    <dgm:pt modelId="{3D6E90B8-548E-4B8D-9503-94A4812ED00A}" type="sibTrans" cxnId="{65A669D8-4484-48F1-BCA8-87B28259A0F0}">
      <dgm:prSet/>
      <dgm:spPr/>
      <dgm:t>
        <a:bodyPr/>
        <a:lstStyle/>
        <a:p>
          <a:endParaRPr lang="ru-RU"/>
        </a:p>
      </dgm:t>
    </dgm:pt>
    <dgm:pt modelId="{E795D0F9-6928-488C-A0E9-430CC5576F86}" type="pres">
      <dgm:prSet presAssocID="{D9F1BA71-C724-4384-8F97-55501C9F66D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5BA11FE-B949-4A5F-AE04-8FF608D7113C}" type="pres">
      <dgm:prSet presAssocID="{EFDFC678-6823-4632-9347-1A1672C7A710}" presName="comp" presStyleCnt="0"/>
      <dgm:spPr/>
    </dgm:pt>
    <dgm:pt modelId="{DBA44DD6-B6F9-47E0-809A-E0859AA80DFB}" type="pres">
      <dgm:prSet presAssocID="{EFDFC678-6823-4632-9347-1A1672C7A710}" presName="box" presStyleLbl="node1" presStyleIdx="0" presStyleCnt="5"/>
      <dgm:spPr/>
      <dgm:t>
        <a:bodyPr/>
        <a:lstStyle/>
        <a:p>
          <a:endParaRPr lang="ru-RU"/>
        </a:p>
      </dgm:t>
    </dgm:pt>
    <dgm:pt modelId="{826C1726-C2D7-4454-A966-29FB6C299576}" type="pres">
      <dgm:prSet presAssocID="{EFDFC678-6823-4632-9347-1A1672C7A710}" presName="img" presStyleLbl="fgImgPlace1" presStyleIdx="0" presStyleCnt="5" custScaleX="7714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E36250E-6A60-4343-9BE9-8F9C627CF58D}" type="pres">
      <dgm:prSet presAssocID="{EFDFC678-6823-4632-9347-1A1672C7A710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5CC11B-F0AD-422C-90F9-759B54488C6E}" type="pres">
      <dgm:prSet presAssocID="{178FF2F7-2B78-4599-BFCD-9E6556B0EB4A}" presName="spacer" presStyleCnt="0"/>
      <dgm:spPr/>
    </dgm:pt>
    <dgm:pt modelId="{9685A2C1-6584-46DF-9C38-0DA482A1D587}" type="pres">
      <dgm:prSet presAssocID="{3A1A09FD-F503-40A6-9951-ABA3D5DBB860}" presName="comp" presStyleCnt="0"/>
      <dgm:spPr/>
    </dgm:pt>
    <dgm:pt modelId="{1F08DD25-AB19-4BC8-B26E-B6D72D3F1570}" type="pres">
      <dgm:prSet presAssocID="{3A1A09FD-F503-40A6-9951-ABA3D5DBB860}" presName="box" presStyleLbl="node1" presStyleIdx="1" presStyleCnt="5"/>
      <dgm:spPr/>
      <dgm:t>
        <a:bodyPr/>
        <a:lstStyle/>
        <a:p>
          <a:endParaRPr lang="ru-RU"/>
        </a:p>
      </dgm:t>
    </dgm:pt>
    <dgm:pt modelId="{335CC436-04AC-4B6B-9830-B625261ACF86}" type="pres">
      <dgm:prSet presAssocID="{3A1A09FD-F503-40A6-9951-ABA3D5DBB860}" presName="img" presStyleLbl="fgImgPlace1" presStyleIdx="1" presStyleCnt="5" custScaleX="7714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F4F7F05-FD09-4B4F-A1AB-A870D0C540D9}" type="pres">
      <dgm:prSet presAssocID="{3A1A09FD-F503-40A6-9951-ABA3D5DBB860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9323F9-8C9C-4F28-B8A4-D323486654B6}" type="pres">
      <dgm:prSet presAssocID="{1F49FA63-ED8F-49D9-88E2-274326B6C97F}" presName="spacer" presStyleCnt="0"/>
      <dgm:spPr/>
    </dgm:pt>
    <dgm:pt modelId="{D8BAB7F8-B3A9-427F-A012-5410B51D182B}" type="pres">
      <dgm:prSet presAssocID="{99922668-6229-4467-9266-3274200F56D7}" presName="comp" presStyleCnt="0"/>
      <dgm:spPr/>
    </dgm:pt>
    <dgm:pt modelId="{56804D19-5AA0-4670-9C69-C92C204DC1DC}" type="pres">
      <dgm:prSet presAssocID="{99922668-6229-4467-9266-3274200F56D7}" presName="box" presStyleLbl="node1" presStyleIdx="2" presStyleCnt="5"/>
      <dgm:spPr/>
      <dgm:t>
        <a:bodyPr/>
        <a:lstStyle/>
        <a:p>
          <a:endParaRPr lang="ru-RU"/>
        </a:p>
      </dgm:t>
    </dgm:pt>
    <dgm:pt modelId="{0C4F12AC-F8AE-4F28-981F-FE7C014F46B3}" type="pres">
      <dgm:prSet presAssocID="{99922668-6229-4467-9266-3274200F56D7}" presName="img" presStyleLbl="fgImgPlace1" presStyleIdx="2" presStyleCnt="5" custScaleX="7714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30FA517-86B5-42AB-846C-816CC8CC97D7}" type="pres">
      <dgm:prSet presAssocID="{99922668-6229-4467-9266-3274200F56D7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5BBD30-B88F-4DA8-BA17-E6D817641B8F}" type="pres">
      <dgm:prSet presAssocID="{9652C63A-7F91-4984-A14E-1D0B346C3D94}" presName="spacer" presStyleCnt="0"/>
      <dgm:spPr/>
    </dgm:pt>
    <dgm:pt modelId="{76D9A97E-52F4-45F6-9262-4C2B0F807AE2}" type="pres">
      <dgm:prSet presAssocID="{8F8ECF8E-C924-4CC2-B17F-9A06820AE690}" presName="comp" presStyleCnt="0"/>
      <dgm:spPr/>
    </dgm:pt>
    <dgm:pt modelId="{079178DD-11F5-4752-A153-679FB4C91E88}" type="pres">
      <dgm:prSet presAssocID="{8F8ECF8E-C924-4CC2-B17F-9A06820AE690}" presName="box" presStyleLbl="node1" presStyleIdx="3" presStyleCnt="5" custLinFactNeighborY="-4550"/>
      <dgm:spPr/>
      <dgm:t>
        <a:bodyPr/>
        <a:lstStyle/>
        <a:p>
          <a:endParaRPr lang="ru-RU"/>
        </a:p>
      </dgm:t>
    </dgm:pt>
    <dgm:pt modelId="{91C3905B-45FD-4284-BA1F-71512B4BDA33}" type="pres">
      <dgm:prSet presAssocID="{8F8ECF8E-C924-4CC2-B17F-9A06820AE690}" presName="img" presStyleLbl="fgImgPlace1" presStyleIdx="3" presStyleCnt="5" custScaleX="77143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5B84D72E-C3A9-4DE8-ACB9-69F7DBF64AE5}" type="pres">
      <dgm:prSet presAssocID="{8F8ECF8E-C924-4CC2-B17F-9A06820AE690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656DB6-91DF-4F83-8F2E-8AFEBCA4AAB6}" type="pres">
      <dgm:prSet presAssocID="{F713A05F-D054-40BE-B710-0438C5ED6D75}" presName="spacer" presStyleCnt="0"/>
      <dgm:spPr/>
    </dgm:pt>
    <dgm:pt modelId="{E4DB252C-8261-4254-8B03-A58DA532810D}" type="pres">
      <dgm:prSet presAssocID="{0128B5C8-A847-4DE5-825C-D8819D9F6915}" presName="comp" presStyleCnt="0"/>
      <dgm:spPr/>
    </dgm:pt>
    <dgm:pt modelId="{11049B41-B352-41C0-8394-01B922232A4B}" type="pres">
      <dgm:prSet presAssocID="{0128B5C8-A847-4DE5-825C-D8819D9F6915}" presName="box" presStyleLbl="node1" presStyleIdx="4" presStyleCnt="5" custLinFactNeighborY="2120"/>
      <dgm:spPr/>
      <dgm:t>
        <a:bodyPr/>
        <a:lstStyle/>
        <a:p>
          <a:endParaRPr lang="ru-RU"/>
        </a:p>
      </dgm:t>
    </dgm:pt>
    <dgm:pt modelId="{CD70CC74-DB2E-4721-970B-7A1FA737070B}" type="pres">
      <dgm:prSet presAssocID="{0128B5C8-A847-4DE5-825C-D8819D9F6915}" presName="img" presStyleLbl="fgImgPlace1" presStyleIdx="4" presStyleCnt="5" custScaleX="77143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50FD58F-F468-4108-B491-34270107B372}" type="pres">
      <dgm:prSet presAssocID="{0128B5C8-A847-4DE5-825C-D8819D9F6915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4B247B-77FB-4226-BBF2-4F758605DE8A}" type="presOf" srcId="{0128B5C8-A847-4DE5-825C-D8819D9F6915}" destId="{11049B41-B352-41C0-8394-01B922232A4B}" srcOrd="0" destOrd="0" presId="urn:microsoft.com/office/officeart/2005/8/layout/vList4"/>
    <dgm:cxn modelId="{C0C7B381-B7D6-418F-A287-977AE836233E}" srcId="{D9F1BA71-C724-4384-8F97-55501C9F66DD}" destId="{3A1A09FD-F503-40A6-9951-ABA3D5DBB860}" srcOrd="1" destOrd="0" parTransId="{920DB4D7-265B-4ABD-8CF3-C031718FCE8E}" sibTransId="{1F49FA63-ED8F-49D9-88E2-274326B6C97F}"/>
    <dgm:cxn modelId="{206F6A2C-F9E1-4FA5-9BA0-5469230C1C72}" srcId="{D9F1BA71-C724-4384-8F97-55501C9F66DD}" destId="{EFDFC678-6823-4632-9347-1A1672C7A710}" srcOrd="0" destOrd="0" parTransId="{D4C908E4-B9FD-47B8-88A7-98F7D76ACDD4}" sibTransId="{178FF2F7-2B78-4599-BFCD-9E6556B0EB4A}"/>
    <dgm:cxn modelId="{0307A16D-4578-4CE7-9688-33F9C0109A97}" type="presOf" srcId="{D9F1BA71-C724-4384-8F97-55501C9F66DD}" destId="{E795D0F9-6928-488C-A0E9-430CC5576F86}" srcOrd="0" destOrd="0" presId="urn:microsoft.com/office/officeart/2005/8/layout/vList4"/>
    <dgm:cxn modelId="{65A669D8-4484-48F1-BCA8-87B28259A0F0}" srcId="{D9F1BA71-C724-4384-8F97-55501C9F66DD}" destId="{0128B5C8-A847-4DE5-825C-D8819D9F6915}" srcOrd="4" destOrd="0" parTransId="{D5D11247-5C86-43B6-BAFF-293A402A5898}" sibTransId="{3D6E90B8-548E-4B8D-9503-94A4812ED00A}"/>
    <dgm:cxn modelId="{963D7F50-B78D-463A-806C-4E4BFBC8D2AA}" srcId="{D9F1BA71-C724-4384-8F97-55501C9F66DD}" destId="{99922668-6229-4467-9266-3274200F56D7}" srcOrd="2" destOrd="0" parTransId="{B686E8F7-82B1-4153-9DC0-7FFD32FE801B}" sibTransId="{9652C63A-7F91-4984-A14E-1D0B346C3D94}"/>
    <dgm:cxn modelId="{F28A8694-21F0-47BA-8D12-AB5C9021AE4E}" type="presOf" srcId="{99922668-6229-4467-9266-3274200F56D7}" destId="{56804D19-5AA0-4670-9C69-C92C204DC1DC}" srcOrd="0" destOrd="0" presId="urn:microsoft.com/office/officeart/2005/8/layout/vList4"/>
    <dgm:cxn modelId="{466E57BA-036C-4E16-916B-0BB1C28B666A}" srcId="{D9F1BA71-C724-4384-8F97-55501C9F66DD}" destId="{8F8ECF8E-C924-4CC2-B17F-9A06820AE690}" srcOrd="3" destOrd="0" parTransId="{B449A6BD-A3ED-4EA8-8409-3C44068A7FCE}" sibTransId="{F713A05F-D054-40BE-B710-0438C5ED6D75}"/>
    <dgm:cxn modelId="{BEADA3E8-8291-43F7-B0D0-2AA5AFBB801D}" type="presOf" srcId="{99922668-6229-4467-9266-3274200F56D7}" destId="{930FA517-86B5-42AB-846C-816CC8CC97D7}" srcOrd="1" destOrd="0" presId="urn:microsoft.com/office/officeart/2005/8/layout/vList4"/>
    <dgm:cxn modelId="{DDA71FDE-535E-4C89-834F-75BD353E9029}" type="presOf" srcId="{8F8ECF8E-C924-4CC2-B17F-9A06820AE690}" destId="{5B84D72E-C3A9-4DE8-ACB9-69F7DBF64AE5}" srcOrd="1" destOrd="0" presId="urn:microsoft.com/office/officeart/2005/8/layout/vList4"/>
    <dgm:cxn modelId="{90709457-79D1-4A15-B655-E3A940FD591C}" type="presOf" srcId="{0128B5C8-A847-4DE5-825C-D8819D9F6915}" destId="{050FD58F-F468-4108-B491-34270107B372}" srcOrd="1" destOrd="0" presId="urn:microsoft.com/office/officeart/2005/8/layout/vList4"/>
    <dgm:cxn modelId="{CEE43D60-15F8-400C-A09E-16433F82F9F5}" type="presOf" srcId="{3A1A09FD-F503-40A6-9951-ABA3D5DBB860}" destId="{3F4F7F05-FD09-4B4F-A1AB-A870D0C540D9}" srcOrd="1" destOrd="0" presId="urn:microsoft.com/office/officeart/2005/8/layout/vList4"/>
    <dgm:cxn modelId="{0ED9A293-CF5E-4CB9-8302-F8C68C4C302F}" type="presOf" srcId="{8F8ECF8E-C924-4CC2-B17F-9A06820AE690}" destId="{079178DD-11F5-4752-A153-679FB4C91E88}" srcOrd="0" destOrd="0" presId="urn:microsoft.com/office/officeart/2005/8/layout/vList4"/>
    <dgm:cxn modelId="{2F7B68AB-43E4-4E7A-A56A-4F9379B446AC}" type="presOf" srcId="{EFDFC678-6823-4632-9347-1A1672C7A710}" destId="{AE36250E-6A60-4343-9BE9-8F9C627CF58D}" srcOrd="1" destOrd="0" presId="urn:microsoft.com/office/officeart/2005/8/layout/vList4"/>
    <dgm:cxn modelId="{385EB357-9753-4BD8-9AF3-66351A4A4DDF}" type="presOf" srcId="{EFDFC678-6823-4632-9347-1A1672C7A710}" destId="{DBA44DD6-B6F9-47E0-809A-E0859AA80DFB}" srcOrd="0" destOrd="0" presId="urn:microsoft.com/office/officeart/2005/8/layout/vList4"/>
    <dgm:cxn modelId="{0D0F1839-956E-4C15-AD65-A27E2437F603}" type="presOf" srcId="{3A1A09FD-F503-40A6-9951-ABA3D5DBB860}" destId="{1F08DD25-AB19-4BC8-B26E-B6D72D3F1570}" srcOrd="0" destOrd="0" presId="urn:microsoft.com/office/officeart/2005/8/layout/vList4"/>
    <dgm:cxn modelId="{E0A2A79E-7A3D-400D-80A5-1DA703410AC8}" type="presParOf" srcId="{E795D0F9-6928-488C-A0E9-430CC5576F86}" destId="{B5BA11FE-B949-4A5F-AE04-8FF608D7113C}" srcOrd="0" destOrd="0" presId="urn:microsoft.com/office/officeart/2005/8/layout/vList4"/>
    <dgm:cxn modelId="{63902852-9BEE-4560-B63F-30AF6FD49540}" type="presParOf" srcId="{B5BA11FE-B949-4A5F-AE04-8FF608D7113C}" destId="{DBA44DD6-B6F9-47E0-809A-E0859AA80DFB}" srcOrd="0" destOrd="0" presId="urn:microsoft.com/office/officeart/2005/8/layout/vList4"/>
    <dgm:cxn modelId="{58411AD7-5D4A-4363-A91D-48AB604158C8}" type="presParOf" srcId="{B5BA11FE-B949-4A5F-AE04-8FF608D7113C}" destId="{826C1726-C2D7-4454-A966-29FB6C299576}" srcOrd="1" destOrd="0" presId="urn:microsoft.com/office/officeart/2005/8/layout/vList4"/>
    <dgm:cxn modelId="{2201BB27-6E5E-4075-BFA1-C536F115A491}" type="presParOf" srcId="{B5BA11FE-B949-4A5F-AE04-8FF608D7113C}" destId="{AE36250E-6A60-4343-9BE9-8F9C627CF58D}" srcOrd="2" destOrd="0" presId="urn:microsoft.com/office/officeart/2005/8/layout/vList4"/>
    <dgm:cxn modelId="{B5E42117-2E6E-49DA-B95E-DBAB5979548C}" type="presParOf" srcId="{E795D0F9-6928-488C-A0E9-430CC5576F86}" destId="{435CC11B-F0AD-422C-90F9-759B54488C6E}" srcOrd="1" destOrd="0" presId="urn:microsoft.com/office/officeart/2005/8/layout/vList4"/>
    <dgm:cxn modelId="{0BA0B8CF-BBF7-42A8-9F9B-40A90F58EF86}" type="presParOf" srcId="{E795D0F9-6928-488C-A0E9-430CC5576F86}" destId="{9685A2C1-6584-46DF-9C38-0DA482A1D587}" srcOrd="2" destOrd="0" presId="urn:microsoft.com/office/officeart/2005/8/layout/vList4"/>
    <dgm:cxn modelId="{21BF1388-81F9-4644-8D0B-2C0EC7130BAD}" type="presParOf" srcId="{9685A2C1-6584-46DF-9C38-0DA482A1D587}" destId="{1F08DD25-AB19-4BC8-B26E-B6D72D3F1570}" srcOrd="0" destOrd="0" presId="urn:microsoft.com/office/officeart/2005/8/layout/vList4"/>
    <dgm:cxn modelId="{52541BE4-3379-4851-9CDA-2EAE234A3BEB}" type="presParOf" srcId="{9685A2C1-6584-46DF-9C38-0DA482A1D587}" destId="{335CC436-04AC-4B6B-9830-B625261ACF86}" srcOrd="1" destOrd="0" presId="urn:microsoft.com/office/officeart/2005/8/layout/vList4"/>
    <dgm:cxn modelId="{0C8E3211-13E8-4660-9A04-69BDE280C2AE}" type="presParOf" srcId="{9685A2C1-6584-46DF-9C38-0DA482A1D587}" destId="{3F4F7F05-FD09-4B4F-A1AB-A870D0C540D9}" srcOrd="2" destOrd="0" presId="urn:microsoft.com/office/officeart/2005/8/layout/vList4"/>
    <dgm:cxn modelId="{913B4473-03FF-487F-9550-2481D26484D2}" type="presParOf" srcId="{E795D0F9-6928-488C-A0E9-430CC5576F86}" destId="{D59323F9-8C9C-4F28-B8A4-D323486654B6}" srcOrd="3" destOrd="0" presId="urn:microsoft.com/office/officeart/2005/8/layout/vList4"/>
    <dgm:cxn modelId="{578339D6-6BB4-4537-856A-2A1B353CD04D}" type="presParOf" srcId="{E795D0F9-6928-488C-A0E9-430CC5576F86}" destId="{D8BAB7F8-B3A9-427F-A012-5410B51D182B}" srcOrd="4" destOrd="0" presId="urn:microsoft.com/office/officeart/2005/8/layout/vList4"/>
    <dgm:cxn modelId="{021D4D09-8B8A-4F1C-9356-0DB3891053FA}" type="presParOf" srcId="{D8BAB7F8-B3A9-427F-A012-5410B51D182B}" destId="{56804D19-5AA0-4670-9C69-C92C204DC1DC}" srcOrd="0" destOrd="0" presId="urn:microsoft.com/office/officeart/2005/8/layout/vList4"/>
    <dgm:cxn modelId="{486BEFBC-4F26-432C-A70B-D7833FC9429B}" type="presParOf" srcId="{D8BAB7F8-B3A9-427F-A012-5410B51D182B}" destId="{0C4F12AC-F8AE-4F28-981F-FE7C014F46B3}" srcOrd="1" destOrd="0" presId="urn:microsoft.com/office/officeart/2005/8/layout/vList4"/>
    <dgm:cxn modelId="{66353739-F3C6-4051-9580-7EC6265AC079}" type="presParOf" srcId="{D8BAB7F8-B3A9-427F-A012-5410B51D182B}" destId="{930FA517-86B5-42AB-846C-816CC8CC97D7}" srcOrd="2" destOrd="0" presId="urn:microsoft.com/office/officeart/2005/8/layout/vList4"/>
    <dgm:cxn modelId="{B2E5FA18-E009-4806-9E42-77A5A5BF74FD}" type="presParOf" srcId="{E795D0F9-6928-488C-A0E9-430CC5576F86}" destId="{B75BBD30-B88F-4DA8-BA17-E6D817641B8F}" srcOrd="5" destOrd="0" presId="urn:microsoft.com/office/officeart/2005/8/layout/vList4"/>
    <dgm:cxn modelId="{2109BE5B-258B-4370-8878-22EBAE4968D1}" type="presParOf" srcId="{E795D0F9-6928-488C-A0E9-430CC5576F86}" destId="{76D9A97E-52F4-45F6-9262-4C2B0F807AE2}" srcOrd="6" destOrd="0" presId="urn:microsoft.com/office/officeart/2005/8/layout/vList4"/>
    <dgm:cxn modelId="{A9D0C7A5-2583-44AB-A648-64F7C1F233C1}" type="presParOf" srcId="{76D9A97E-52F4-45F6-9262-4C2B0F807AE2}" destId="{079178DD-11F5-4752-A153-679FB4C91E88}" srcOrd="0" destOrd="0" presId="urn:microsoft.com/office/officeart/2005/8/layout/vList4"/>
    <dgm:cxn modelId="{B181567F-8BB4-45A9-AD5C-93DAFC80FED4}" type="presParOf" srcId="{76D9A97E-52F4-45F6-9262-4C2B0F807AE2}" destId="{91C3905B-45FD-4284-BA1F-71512B4BDA33}" srcOrd="1" destOrd="0" presId="urn:microsoft.com/office/officeart/2005/8/layout/vList4"/>
    <dgm:cxn modelId="{E1E88DC5-4D1C-4546-9812-C189409B051E}" type="presParOf" srcId="{76D9A97E-52F4-45F6-9262-4C2B0F807AE2}" destId="{5B84D72E-C3A9-4DE8-ACB9-69F7DBF64AE5}" srcOrd="2" destOrd="0" presId="urn:microsoft.com/office/officeart/2005/8/layout/vList4"/>
    <dgm:cxn modelId="{3E82C067-6853-44FB-A15D-2DF8AD9779D5}" type="presParOf" srcId="{E795D0F9-6928-488C-A0E9-430CC5576F86}" destId="{AE656DB6-91DF-4F83-8F2E-8AFEBCA4AAB6}" srcOrd="7" destOrd="0" presId="urn:microsoft.com/office/officeart/2005/8/layout/vList4"/>
    <dgm:cxn modelId="{E37C6D64-FEDD-41E3-9313-7C21C13B6F23}" type="presParOf" srcId="{E795D0F9-6928-488C-A0E9-430CC5576F86}" destId="{E4DB252C-8261-4254-8B03-A58DA532810D}" srcOrd="8" destOrd="0" presId="urn:microsoft.com/office/officeart/2005/8/layout/vList4"/>
    <dgm:cxn modelId="{9DDC5FBE-DB01-4DD9-B83D-9864037F8237}" type="presParOf" srcId="{E4DB252C-8261-4254-8B03-A58DA532810D}" destId="{11049B41-B352-41C0-8394-01B922232A4B}" srcOrd="0" destOrd="0" presId="urn:microsoft.com/office/officeart/2005/8/layout/vList4"/>
    <dgm:cxn modelId="{CCE97F02-3A0A-492C-960D-C1D1C31F17E2}" type="presParOf" srcId="{E4DB252C-8261-4254-8B03-A58DA532810D}" destId="{CD70CC74-DB2E-4721-970B-7A1FA737070B}" srcOrd="1" destOrd="0" presId="urn:microsoft.com/office/officeart/2005/8/layout/vList4"/>
    <dgm:cxn modelId="{163FFB47-0FA7-4ABE-AB55-7F07BBC3639A}" type="presParOf" srcId="{E4DB252C-8261-4254-8B03-A58DA532810D}" destId="{050FD58F-F468-4108-B491-34270107B372}" srcOrd="2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3C476BB-4FF8-4C5A-BF41-27F2CBD3288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CC72625-3DAC-4388-9C46-7783049C58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476BB-4FF8-4C5A-BF41-27F2CBD3288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2625-3DAC-4388-9C46-7783049C58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476BB-4FF8-4C5A-BF41-27F2CBD3288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2625-3DAC-4388-9C46-7783049C58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3C476BB-4FF8-4C5A-BF41-27F2CBD3288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C72625-3DAC-4388-9C46-7783049C58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3C476BB-4FF8-4C5A-BF41-27F2CBD3288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CC72625-3DAC-4388-9C46-7783049C58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476BB-4FF8-4C5A-BF41-27F2CBD3288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2625-3DAC-4388-9C46-7783049C58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476BB-4FF8-4C5A-BF41-27F2CBD3288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2625-3DAC-4388-9C46-7783049C58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3C476BB-4FF8-4C5A-BF41-27F2CBD3288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C72625-3DAC-4388-9C46-7783049C58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476BB-4FF8-4C5A-BF41-27F2CBD3288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72625-3DAC-4388-9C46-7783049C58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3C476BB-4FF8-4C5A-BF41-27F2CBD3288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C72625-3DAC-4388-9C46-7783049C58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3C476BB-4FF8-4C5A-BF41-27F2CBD3288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C72625-3DAC-4388-9C46-7783049C58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3C476BB-4FF8-4C5A-BF41-27F2CBD32880}" type="datetimeFigureOut">
              <a:rPr lang="ru-RU" smtClean="0"/>
              <a:pPr/>
              <a:t>06.04.2012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CC72625-3DAC-4388-9C46-7783049C58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Documents%20and%20Settings\&#1054;&#1083;&#1100;&#1075;&#1072;%20&#1042;&#1072;&#1089;&#1080;&#1083;&#1100;&#1077;&#1074;&#1085;&#1072;\&#1056;&#1072;&#1073;&#1086;&#1095;&#1080;&#1081;%20&#1089;&#1090;&#1086;&#1083;\zheneva.avi" TargetMode="External"/><Relationship Id="rId1" Type="http://schemas.openxmlformats.org/officeDocument/2006/relationships/video" Target="file:///C:\Documents%20and%20Settings\&#1054;&#1083;&#1100;&#1075;&#1072;%20&#1042;&#1072;&#1089;&#1080;&#1083;&#1100;&#1077;&#1074;&#1085;&#1072;\&#1056;&#1072;&#1073;&#1086;&#1095;&#1080;&#1081;%20&#1089;&#1090;&#1086;&#1083;\iran.avi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5984" y="5000636"/>
            <a:ext cx="6172200" cy="16430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страта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люмпены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маргиналы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интеграция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стратификация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социальная роль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дифференциация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социальная группа </a:t>
            </a:r>
            <a:r>
              <a:rPr lang="ru-RU" dirty="0" smtClean="0">
                <a:solidFill>
                  <a:srgbClr val="FF0000"/>
                </a:solidFill>
              </a:rPr>
              <a:t>социальный статус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социальная мобильность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межнациональный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конфликт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571604" y="428604"/>
            <a:ext cx="7572396" cy="94299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Дайте определение терминам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85723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ЕСЛИ ВЫ НЕ ЗАНИМАЕТЕСЬ ПОЛИТИКОЙ,  ПОЛИТИКА </a:t>
            </a:r>
            <a:br>
              <a:rPr lang="ru-RU" dirty="0" smtClean="0"/>
            </a:br>
            <a:r>
              <a:rPr lang="ru-RU" dirty="0" smtClean="0"/>
              <a:t>ВСЕ РАВНО ЗАНИМАЕТСЯ </a:t>
            </a:r>
            <a:br>
              <a:rPr lang="ru-RU" dirty="0" smtClean="0"/>
            </a:br>
            <a:r>
              <a:rPr lang="ru-RU" dirty="0" smtClean="0"/>
              <a:t>ВАМИ.      </a:t>
            </a:r>
            <a:r>
              <a:rPr lang="ru-RU" sz="2200" i="1" dirty="0" smtClean="0"/>
              <a:t>Ш. МОТАЛАМБЕР</a:t>
            </a:r>
            <a:endParaRPr lang="ru-RU" i="1" dirty="0"/>
          </a:p>
        </p:txBody>
      </p:sp>
      <p:pic>
        <p:nvPicPr>
          <p:cNvPr id="4" name="Содержимое 3" descr="pr8304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286116" y="2214554"/>
            <a:ext cx="2477747" cy="2757493"/>
          </a:xfrm>
        </p:spPr>
      </p:pic>
      <p:pic>
        <p:nvPicPr>
          <p:cNvPr id="5" name="Рисунок 4" descr="ps_018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429000"/>
            <a:ext cx="2428892" cy="2703122"/>
          </a:xfrm>
          <a:prstGeom prst="rect">
            <a:avLst/>
          </a:prstGeom>
        </p:spPr>
      </p:pic>
      <p:pic>
        <p:nvPicPr>
          <p:cNvPr id="6" name="Рисунок 5" descr="ps_142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1142984"/>
            <a:ext cx="2428892" cy="2703122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28596" y="6143644"/>
            <a:ext cx="2214578" cy="428628"/>
          </a:xfrm>
          <a:prstGeom prst="rect">
            <a:avLst/>
          </a:prstGeom>
        </p:spPr>
        <p:txBody>
          <a:bodyPr vert="horz" anchor="b">
            <a:normAutofit fontScale="8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А.Д.Сахаров</a:t>
            </a: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000364" y="5000636"/>
            <a:ext cx="3214710" cy="571480"/>
          </a:xfrm>
          <a:prstGeom prst="rect">
            <a:avLst/>
          </a:prstGeom>
        </p:spPr>
        <p:txBody>
          <a:bodyPr vert="horz" anchor="b">
            <a:normAutofit fontScale="8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М.Л.Ростропович</a:t>
            </a: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000728" y="3786190"/>
            <a:ext cx="3143272" cy="642918"/>
          </a:xfrm>
          <a:prstGeom prst="rect">
            <a:avLst/>
          </a:prstGeom>
        </p:spPr>
        <p:txBody>
          <a:bodyPr vert="horz" anchor="b">
            <a:normAutofit fontScale="8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А.И.Солженицын</a:t>
            </a: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ПОЛИТИЧЕСКАЯ ПАРТИЯ                                               </a:t>
            </a:r>
            <a:r>
              <a:rPr lang="ru-RU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ru-RU" sz="2400" dirty="0" smtClean="0"/>
              <a:t> ОРГАНИЗОВАННАЯ ГРУППА ЕДИНОМЫШЛЕННИКОВ,               СТАВЯЩАЯ СВОЕЙ ЦЕЛЬЮ ЗАВОЕВАНИЕ ВЛАСТИ                                         ИЛИ УЧАСТИЕ В ЕЕ РЕАЛИЗАЦИИ</a:t>
            </a:r>
            <a:endParaRPr lang="ru-RU" sz="2400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413863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Правящие</a:t>
            </a:r>
          </a:p>
          <a:p>
            <a:r>
              <a:rPr lang="ru-RU" dirty="0" smtClean="0"/>
              <a:t>Оппозиционные</a:t>
            </a:r>
          </a:p>
          <a:p>
            <a:r>
              <a:rPr lang="ru-RU" dirty="0" smtClean="0"/>
              <a:t>Массовые</a:t>
            </a:r>
          </a:p>
          <a:p>
            <a:r>
              <a:rPr lang="ru-RU" dirty="0" smtClean="0"/>
              <a:t>Кадровые</a:t>
            </a:r>
          </a:p>
          <a:p>
            <a:r>
              <a:rPr lang="ru-RU" dirty="0" smtClean="0"/>
              <a:t>Легальные</a:t>
            </a:r>
          </a:p>
          <a:p>
            <a:r>
              <a:rPr lang="ru-RU" dirty="0" smtClean="0"/>
              <a:t>Нелегальные</a:t>
            </a:r>
          </a:p>
          <a:p>
            <a:r>
              <a:rPr lang="ru-RU" dirty="0" smtClean="0"/>
              <a:t>Либеральные</a:t>
            </a:r>
          </a:p>
          <a:p>
            <a:r>
              <a:rPr lang="ru-RU" dirty="0" smtClean="0"/>
              <a:t>Консервативные</a:t>
            </a:r>
          </a:p>
          <a:p>
            <a:r>
              <a:rPr lang="ru-RU" dirty="0" smtClean="0"/>
              <a:t>Демократические</a:t>
            </a:r>
          </a:p>
          <a:p>
            <a:r>
              <a:rPr lang="ru-RU" dirty="0" smtClean="0"/>
              <a:t>Коммунистические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995758"/>
          </a:xfrm>
        </p:spPr>
        <p:txBody>
          <a:bodyPr/>
          <a:lstStyle/>
          <a:p>
            <a:r>
              <a:rPr lang="ru-RU" dirty="0" smtClean="0"/>
              <a:t>КПРФ</a:t>
            </a:r>
          </a:p>
          <a:p>
            <a:r>
              <a:rPr lang="ru-RU" dirty="0" smtClean="0"/>
              <a:t>ЛДПР</a:t>
            </a:r>
          </a:p>
          <a:p>
            <a:r>
              <a:rPr lang="ru-RU" dirty="0" smtClean="0"/>
              <a:t>ЯБЛОКО</a:t>
            </a:r>
          </a:p>
          <a:p>
            <a:r>
              <a:rPr lang="ru-RU" dirty="0" smtClean="0"/>
              <a:t>ЕДИНАЯ РОССИЯ</a:t>
            </a:r>
          </a:p>
          <a:p>
            <a:r>
              <a:rPr lang="ru-RU" dirty="0" smtClean="0"/>
              <a:t>СПРАВЕДЛИВАЯ РОССИЯ</a:t>
            </a:r>
          </a:p>
          <a:p>
            <a:r>
              <a:rPr lang="ru-RU" dirty="0" smtClean="0"/>
              <a:t>СОЮЗ ПРАВЫХ СИЛ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sz="2400" dirty="0" smtClean="0"/>
              <a:t>ВИДЫ ПАРТИЙ</a:t>
            </a:r>
            <a:endParaRPr lang="ru-RU" sz="24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z="2400" dirty="0" smtClean="0"/>
              <a:t>ПАРТИИ В РФ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686304" cy="487375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9" name="Схема 8"/>
          <p:cNvGraphicFramePr/>
          <p:nvPr/>
        </p:nvGraphicFramePr>
        <p:xfrm>
          <a:off x="428596" y="285728"/>
          <a:ext cx="8215370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Домашнее задание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71612"/>
            <a:ext cx="8858280" cy="487375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/>
                <a:cs typeface="Times New Roman"/>
              </a:rPr>
              <a:t>§ 24, </a:t>
            </a:r>
          </a:p>
          <a:p>
            <a:r>
              <a:rPr lang="ru-RU" sz="3600" dirty="0" smtClean="0">
                <a:latin typeface="Times New Roman"/>
                <a:cs typeface="Times New Roman"/>
              </a:rPr>
              <a:t> сообщения: авторитаризм, тоталитаризм, демократия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Политика </a:t>
            </a:r>
            <a:br>
              <a:rPr lang="ru-RU" sz="3600" dirty="0" smtClean="0"/>
            </a:br>
            <a:r>
              <a:rPr lang="ru-RU" sz="3600" dirty="0" smtClean="0"/>
              <a:t>и политическая жизнь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785794"/>
            <a:ext cx="3500462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Что такое политика?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5143512"/>
            <a:ext cx="4143372" cy="11430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Кто является</a:t>
            </a:r>
            <a:r>
              <a:rPr kumimoji="0" lang="ru-RU" sz="3200" b="1" i="0" u="none" strike="noStrike" kern="1200" cap="small" spc="0" normalizeH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участником </a:t>
            </a: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политической деятельности?</a:t>
            </a:r>
            <a:endParaRPr kumimoji="0" lang="ru-RU" sz="3200" b="1" i="0" u="none" strike="noStrike" kern="1200" cap="small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iran.avi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-1" y="0"/>
            <a:ext cx="5238755" cy="3929066"/>
          </a:xfrm>
          <a:prstGeom prst="rect">
            <a:avLst/>
          </a:prstGeom>
        </p:spPr>
      </p:pic>
      <p:pic>
        <p:nvPicPr>
          <p:cNvPr id="11" name="zheneva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4095747" y="3071810"/>
            <a:ext cx="5048253" cy="3786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73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54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14686"/>
            <a:ext cx="9144064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Политика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b="1" dirty="0" smtClean="0"/>
              <a:t>- искусство управления государством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Политика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b="1" dirty="0" smtClean="0"/>
              <a:t>- отношения между классами, нациями,                       социальными группами по поводу власти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Участники (субъекты) политики: </a:t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b="1" dirty="0" smtClean="0"/>
              <a:t>граждане, социальные группы, классы, нации, политические партии, лидеры, элита...</a:t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4" name="Рисунок 3" descr="AG00010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4000504"/>
            <a:ext cx="2000264" cy="2455682"/>
          </a:xfrm>
          <a:prstGeom prst="rect">
            <a:avLst/>
          </a:prstGeom>
        </p:spPr>
      </p:pic>
      <p:pic>
        <p:nvPicPr>
          <p:cNvPr id="5" name="Рисунок 4" descr="AG00511_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4286256"/>
            <a:ext cx="3500462" cy="2294688"/>
          </a:xfrm>
          <a:prstGeom prst="rect">
            <a:avLst/>
          </a:prstGeom>
        </p:spPr>
      </p:pic>
      <p:pic>
        <p:nvPicPr>
          <p:cNvPr id="8" name="Рисунок 7" descr="j025442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4071942"/>
            <a:ext cx="2357454" cy="2390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-2357486" y="0"/>
          <a:ext cx="13787534" cy="6572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Гражданство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- политическая и правовая связь                        человека с государством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900486" cy="3886200"/>
          </a:xfrm>
        </p:spPr>
        <p:txBody>
          <a:bodyPr>
            <a:normAutofit/>
          </a:bodyPr>
          <a:lstStyle/>
          <a:p>
            <a:r>
              <a:rPr lang="ru-RU" dirty="0" smtClean="0"/>
              <a:t>право на жизнь</a:t>
            </a:r>
          </a:p>
          <a:p>
            <a:r>
              <a:rPr lang="ru-RU" dirty="0" smtClean="0"/>
              <a:t>свободу</a:t>
            </a:r>
          </a:p>
          <a:p>
            <a:r>
              <a:rPr lang="ru-RU" dirty="0" smtClean="0"/>
              <a:t>неприкосновенность</a:t>
            </a:r>
          </a:p>
          <a:p>
            <a:r>
              <a:rPr lang="ru-RU" dirty="0" smtClean="0"/>
              <a:t>труд и отдых</a:t>
            </a:r>
          </a:p>
          <a:p>
            <a:r>
              <a:rPr lang="ru-RU" dirty="0" smtClean="0"/>
              <a:t>образование</a:t>
            </a:r>
          </a:p>
          <a:p>
            <a:r>
              <a:rPr lang="ru-RU" dirty="0" smtClean="0"/>
              <a:t>свободу мысли,  слова, совести</a:t>
            </a:r>
          </a:p>
          <a:p>
            <a:r>
              <a:rPr lang="ru-RU" dirty="0" smtClean="0"/>
              <a:t>участие в управлении государством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3438" y="2357430"/>
            <a:ext cx="3929090" cy="38862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соблюдать законы</a:t>
            </a:r>
          </a:p>
          <a:p>
            <a:r>
              <a:rPr lang="ru-RU" dirty="0" smtClean="0"/>
              <a:t>платить налоги</a:t>
            </a:r>
          </a:p>
          <a:p>
            <a:r>
              <a:rPr lang="ru-RU" dirty="0" smtClean="0"/>
              <a:t>защищать отечество</a:t>
            </a:r>
          </a:p>
          <a:p>
            <a:r>
              <a:rPr lang="ru-RU" dirty="0" smtClean="0"/>
              <a:t>охранять природу, памятники истории                      и культуры</a:t>
            </a:r>
          </a:p>
          <a:p>
            <a:r>
              <a:rPr lang="ru-RU" dirty="0" smtClean="0"/>
              <a:t>получить основное общее образование</a:t>
            </a:r>
          </a:p>
          <a:p>
            <a:r>
              <a:rPr lang="ru-RU" dirty="0" smtClean="0"/>
              <a:t>взаимная забота родителей и детей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"/>
          </p:nvPr>
        </p:nvSpPr>
        <p:spPr>
          <a:xfrm>
            <a:off x="285720" y="1428736"/>
            <a:ext cx="4114800" cy="801244"/>
          </a:xfrm>
        </p:spPr>
        <p:txBody>
          <a:bodyPr/>
          <a:lstStyle/>
          <a:p>
            <a:pPr algn="ctr"/>
            <a:r>
              <a:rPr lang="ru-RU" sz="2400" dirty="0" smtClean="0"/>
              <a:t>Права                               граждан РФ</a:t>
            </a:r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00562" y="1428736"/>
            <a:ext cx="4086252" cy="801244"/>
          </a:xfrm>
        </p:spPr>
        <p:txBody>
          <a:bodyPr/>
          <a:lstStyle/>
          <a:p>
            <a:pPr algn="ctr"/>
            <a:r>
              <a:rPr lang="ru-RU" sz="2400" dirty="0" smtClean="0"/>
              <a:t>Обязанности                      граждан РФ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Участие граждан                                                        в политический жизни государства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8115328" cy="4972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aafffeac2607905564eb30338d3b936_big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285728"/>
            <a:ext cx="8286808" cy="6233121"/>
          </a:xfrm>
        </p:spPr>
      </p:pic>
      <p:pic>
        <p:nvPicPr>
          <p:cNvPr id="8" name="Рисунок 7" descr="76790cb51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85727"/>
            <a:ext cx="8358246" cy="6229393"/>
          </a:xfrm>
          <a:prstGeom prst="rect">
            <a:avLst/>
          </a:prstGeom>
        </p:spPr>
      </p:pic>
      <p:pic>
        <p:nvPicPr>
          <p:cNvPr id="12" name="Рисунок 11" descr="thumb.jpg"/>
          <p:cNvPicPr>
            <a:picLocks noChangeAspect="1"/>
          </p:cNvPicPr>
          <p:nvPr/>
        </p:nvPicPr>
        <p:blipFill>
          <a:blip r:embed="rId4"/>
          <a:srcRect b="5624"/>
          <a:stretch>
            <a:fillRect/>
          </a:stretch>
        </p:blipFill>
        <p:spPr>
          <a:xfrm>
            <a:off x="357158" y="-18813"/>
            <a:ext cx="8358246" cy="6876813"/>
          </a:xfrm>
          <a:prstGeom prst="rect">
            <a:avLst/>
          </a:prstGeom>
        </p:spPr>
      </p:pic>
      <p:pic>
        <p:nvPicPr>
          <p:cNvPr id="9" name="Рисунок 8" descr="img119624645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0"/>
            <a:ext cx="8572560" cy="6858000"/>
          </a:xfrm>
          <a:prstGeom prst="rect">
            <a:avLst/>
          </a:prstGeom>
        </p:spPr>
      </p:pic>
      <p:pic>
        <p:nvPicPr>
          <p:cNvPr id="6" name="Рисунок 5" descr="4_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19" y="0"/>
            <a:ext cx="8620721" cy="6858001"/>
          </a:xfrm>
          <a:prstGeom prst="rect">
            <a:avLst/>
          </a:prstGeom>
        </p:spPr>
      </p:pic>
      <p:pic>
        <p:nvPicPr>
          <p:cNvPr id="7" name="Рисунок 6" descr="10226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720" y="0"/>
            <a:ext cx="8620164" cy="6858000"/>
          </a:xfrm>
          <a:prstGeom prst="rect">
            <a:avLst/>
          </a:prstGeom>
        </p:spPr>
      </p:pic>
      <p:pic>
        <p:nvPicPr>
          <p:cNvPr id="10" name="Рисунок 9" descr="post-3-13266509384817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5720" y="-1"/>
            <a:ext cx="8596341" cy="6858001"/>
          </a:xfrm>
          <a:prstGeom prst="rect">
            <a:avLst/>
          </a:prstGeom>
        </p:spPr>
      </p:pic>
      <p:pic>
        <p:nvPicPr>
          <p:cNvPr id="11" name="Рисунок 10" descr="tvtq9tr3.jpg"/>
          <p:cNvPicPr>
            <a:picLocks noChangeAspect="1"/>
          </p:cNvPicPr>
          <p:nvPr/>
        </p:nvPicPr>
        <p:blipFill>
          <a:blip r:embed="rId9"/>
          <a:srcRect b="16666"/>
          <a:stretch>
            <a:fillRect/>
          </a:stretch>
        </p:blipFill>
        <p:spPr>
          <a:xfrm>
            <a:off x="285720" y="11879"/>
            <a:ext cx="8643950" cy="6846121"/>
          </a:xfrm>
          <a:prstGeom prst="rect">
            <a:avLst/>
          </a:prstGeom>
        </p:spPr>
      </p:pic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5720" y="0"/>
            <a:ext cx="859634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7467600" cy="92867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ПОЛИТИКА - ЭТО ДЕЛО КАЖДОГО?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1285860"/>
            <a:ext cx="8196290" cy="81909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ВЫ СМОТРИТЕ  КАЖДЫЙ ДЕНЬ  НОВОСТИ 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2500306"/>
            <a:ext cx="8196290" cy="81909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ВЫ  ЗНАЕТЕ, КАК НАЗЫВАЕТСЯ  ПАРЛАМЕНТ В РОССИИ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3643314"/>
            <a:ext cx="8196290" cy="81909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ВЫ ЗНАЕТЕ, СКОЛЬКО  ПАРТИЙ  В НАШЕМ ПАРЛАМЕНТЕ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4786322"/>
            <a:ext cx="8196290" cy="819090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ВЫ  ИНТЕРЕСУЕТЕСЬ  ПОЛИТИЧЕСКИМИ                         СОБЫТИЯМИ ЗА РУБЕЖОМ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57158" y="5572140"/>
            <a:ext cx="8143932" cy="92867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СКОЛЬКО РАЗ ВЫ ОТВЕТИЛИ «ДА»?</a:t>
            </a:r>
            <a:endParaRPr kumimoji="0" lang="ru-RU" sz="2800" b="1" i="0" u="none" strike="noStrike" kern="1200" cap="small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84405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272</TotalTime>
  <Words>290</Words>
  <Application>Microsoft Office PowerPoint</Application>
  <PresentationFormat>Экран (4:3)</PresentationFormat>
  <Paragraphs>75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нация страта люмпены маргиналы интеграция стратификация социальная роль дифференциация социальная группа социальный статус  социальная мобильность межнациональный конфликт </vt:lpstr>
      <vt:lpstr>Политика  и политическая жизнь</vt:lpstr>
      <vt:lpstr>Что такое политика?</vt:lpstr>
      <vt:lpstr>Политика  - искусство управления государством   Политика  - отношения между классами, нациями,                       социальными группами по поводу власти  Участники (субъекты) политики:  граждане, социальные группы, классы, нации, политические партии, лидеры, элита... </vt:lpstr>
      <vt:lpstr>Слайд 5</vt:lpstr>
      <vt:lpstr>Гражданство  - политическая и правовая связь                        человека с государством</vt:lpstr>
      <vt:lpstr>Участие граждан                                                        в политический жизни государства</vt:lpstr>
      <vt:lpstr>Слайд 8</vt:lpstr>
      <vt:lpstr>ПОЛИТИКА - ЭТО ДЕЛО КАЖДОГО?</vt:lpstr>
      <vt:lpstr>ЕСЛИ ВЫ НЕ ЗАНИМАЕТЕСЬ ПОЛИТИКОЙ,  ПОЛИТИКА  ВСЕ РАВНО ЗАНИМАЕТСЯ  ВАМИ.      Ш. МОТАЛАМБЕР</vt:lpstr>
      <vt:lpstr>ПОЛИТИЧЕСКАЯ ПАРТИЯ                                               - ОРГАНИЗОВАННАЯ ГРУППА ЕДИНОМЫШЛЕННИКОВ,               СТАВЯЩАЯ СВОЕЙ ЦЕЛЬЮ ЗАВОЕВАНИЕ ВЛАСТИ                                         ИЛИ УЧАСТИЕ В ЕЕ РЕАЛИЗАЦИИ</vt:lpstr>
      <vt:lpstr>Слайд 12</vt:lpstr>
      <vt:lpstr>Домашнее задание</vt:lpstr>
    </vt:vector>
  </TitlesOfParts>
  <Company>СОШ 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Политика  и политическая жизнь</dc:title>
  <dc:creator>Гусева</dc:creator>
  <cp:lastModifiedBy>Гусева</cp:lastModifiedBy>
  <cp:revision>30</cp:revision>
  <dcterms:created xsi:type="dcterms:W3CDTF">2012-03-30T05:00:55Z</dcterms:created>
  <dcterms:modified xsi:type="dcterms:W3CDTF">2012-04-06T05:50:49Z</dcterms:modified>
</cp:coreProperties>
</file>