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66AA-9923-4BFA-B858-705C65421F98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2B627E-2290-4520-8449-FB810185A84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66AA-9923-4BFA-B858-705C65421F98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627E-2290-4520-8449-FB810185A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66AA-9923-4BFA-B858-705C65421F98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B627E-2290-4520-8449-FB810185A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66AA-9923-4BFA-B858-705C65421F98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2B627E-2290-4520-8449-FB810185A84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66AA-9923-4BFA-B858-705C65421F98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2B627E-2290-4520-8449-FB810185A84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66AA-9923-4BFA-B858-705C65421F98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2B627E-2290-4520-8449-FB810185A8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66AA-9923-4BFA-B858-705C65421F98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2B627E-2290-4520-8449-FB810185A84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66AA-9923-4BFA-B858-705C65421F98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2B627E-2290-4520-8449-FB810185A84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66AA-9923-4BFA-B858-705C65421F98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2B627E-2290-4520-8449-FB810185A84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66AA-9923-4BFA-B858-705C65421F98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2B627E-2290-4520-8449-FB810185A84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366AA-9923-4BFA-B858-705C65421F98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2B627E-2290-4520-8449-FB810185A84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4E366AA-9923-4BFA-B858-705C65421F98}" type="datetimeFigureOut">
              <a:rPr lang="ru-RU" smtClean="0"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A2B627E-2290-4520-8449-FB810185A84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9512" y="1772816"/>
            <a:ext cx="8712968" cy="16589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Презентация к уроку </a:t>
            </a:r>
            <a:br>
              <a:rPr lang="ru-RU" dirty="0" smtClean="0"/>
            </a:br>
            <a:r>
              <a:rPr lang="ru-RU" dirty="0" smtClean="0"/>
              <a:t>«Разнообразие природы нашей</a:t>
            </a:r>
            <a:br>
              <a:rPr lang="ru-RU" dirty="0" smtClean="0"/>
            </a:br>
            <a:r>
              <a:rPr lang="ru-RU" dirty="0" smtClean="0"/>
              <a:t>Родины»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321050" y="4437063"/>
            <a:ext cx="5822950" cy="57626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Учитель Вайчик Светлана Николаевна</a:t>
            </a:r>
          </a:p>
          <a:p>
            <a:r>
              <a:rPr lang="ru-RU" dirty="0" smtClean="0"/>
              <a:t>ГБОУ лицей № 470 Калининского района г. Санкт- Петербурга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1111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068960"/>
            <a:ext cx="5220071" cy="36510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16633"/>
            <a:ext cx="5832648" cy="2688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024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614" y="3284984"/>
            <a:ext cx="4787755" cy="31958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430" y="260648"/>
            <a:ext cx="3166939" cy="23762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7309"/>
            <a:ext cx="3672408" cy="409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606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717032"/>
            <a:ext cx="5544616" cy="30144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188640"/>
            <a:ext cx="7429500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869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60648"/>
            <a:ext cx="4588768" cy="3657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785" y="332656"/>
            <a:ext cx="8229600" cy="1143000"/>
          </a:xfrm>
        </p:spPr>
        <p:txBody>
          <a:bodyPr/>
          <a:lstStyle/>
          <a:p>
            <a:r>
              <a:rPr lang="ru-RU" dirty="0" smtClean="0"/>
              <a:t>Тундра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36" y="3501008"/>
            <a:ext cx="3958624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007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698" y="188640"/>
            <a:ext cx="4876800" cy="3657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dirty="0" smtClean="0"/>
              <a:t>Степь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77072"/>
            <a:ext cx="3993186" cy="263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007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568" y="685800"/>
            <a:ext cx="5506064" cy="3657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Пустыня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0958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63</TotalTime>
  <Words>20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Базовая</vt:lpstr>
      <vt:lpstr>Презентация к уроку  «Разнообразие природы нашей Родины»</vt:lpstr>
      <vt:lpstr>Презентация PowerPoint</vt:lpstr>
      <vt:lpstr>Презентация PowerPoint</vt:lpstr>
      <vt:lpstr>Презентация PowerPoint</vt:lpstr>
      <vt:lpstr>Тундра</vt:lpstr>
      <vt:lpstr>Степь</vt:lpstr>
      <vt:lpstr>Пустыня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 «Разнообразие природы нашей Родины»</dc:title>
  <dc:creator>Arvay</dc:creator>
  <cp:lastModifiedBy>Arvay</cp:lastModifiedBy>
  <cp:revision>5</cp:revision>
  <dcterms:created xsi:type="dcterms:W3CDTF">2013-03-02T11:23:57Z</dcterms:created>
  <dcterms:modified xsi:type="dcterms:W3CDTF">2013-03-02T12:27:42Z</dcterms:modified>
</cp:coreProperties>
</file>