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20" r:id="rId2"/>
    <p:sldMasterId id="2147483732" r:id="rId3"/>
    <p:sldMasterId id="2147483744" r:id="rId4"/>
    <p:sldMasterId id="2147483756" r:id="rId5"/>
  </p:sldMasterIdLst>
  <p:sldIdLst>
    <p:sldId id="258" r:id="rId6"/>
    <p:sldId id="259" r:id="rId7"/>
    <p:sldId id="257" r:id="rId8"/>
    <p:sldId id="256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570" autoAdjust="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FEDE093-8B46-4511-AB7B-EC230381953F}" type="datetimeFigureOut">
              <a:rPr lang="ru-RU" smtClean="0"/>
              <a:pPr/>
              <a:t>09.03.2002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944D50-2433-4CE1-9AD4-330E6C5F3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4643446"/>
            <a:ext cx="8001056" cy="73230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Презентация 10 Б класса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72660" y="4857760"/>
            <a:ext cx="160048" cy="14019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F:\Выставка\100_02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0"/>
            <a:ext cx="6201566" cy="4651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Л.А.Крючкова\Рабочий стол\выставка образования и карьеры\100_02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3071810"/>
            <a:ext cx="4572000" cy="342914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043626" cy="5609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</a:rPr>
              <a:t>Поездка в Москву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Л.А.Крючкова\Рабочий стол\выставка образования и карьеры\100_027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714356"/>
            <a:ext cx="3928017" cy="2571744"/>
          </a:xfrm>
          <a:prstGeom prst="rect">
            <a:avLst/>
          </a:prstGeom>
          <a:noFill/>
        </p:spPr>
      </p:pic>
      <p:pic>
        <p:nvPicPr>
          <p:cNvPr id="4101" name="Picture 5" descr="F:\Новая папка\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85860"/>
            <a:ext cx="3786181" cy="2357454"/>
          </a:xfrm>
          <a:prstGeom prst="rect">
            <a:avLst/>
          </a:prstGeom>
          <a:noFill/>
        </p:spPr>
      </p:pic>
      <p:pic>
        <p:nvPicPr>
          <p:cNvPr id="4100" name="Picture 4" descr="F:\Новая папка\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643308"/>
            <a:ext cx="4286256" cy="32146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971924" cy="4500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28-я международная выставка « Образование и Карьера -</a:t>
            </a:r>
            <a:r>
              <a:rPr lang="en-US" dirty="0" smtClean="0">
                <a:solidFill>
                  <a:srgbClr val="0070C0"/>
                </a:solidFill>
              </a:rPr>
              <a:t>XXI </a:t>
            </a:r>
            <a:r>
              <a:rPr lang="ru-RU" dirty="0" smtClean="0">
                <a:solidFill>
                  <a:srgbClr val="0070C0"/>
                </a:solidFill>
              </a:rPr>
              <a:t>век»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Flashh\Мои документы\Моя музыка\x_74be86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0"/>
            <a:ext cx="4138624" cy="3103968"/>
          </a:xfrm>
          <a:prstGeom prst="rect">
            <a:avLst/>
          </a:prstGeom>
          <a:noFill/>
        </p:spPr>
      </p:pic>
      <p:pic>
        <p:nvPicPr>
          <p:cNvPr id="2051" name="Picture 3" descr="C:\Documents and Settings\Flashh\Мои документы\Моя музыка\x_40077db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071810"/>
            <a:ext cx="3638555" cy="2728916"/>
          </a:xfrm>
          <a:prstGeom prst="rect">
            <a:avLst/>
          </a:prstGeom>
          <a:noFill/>
        </p:spPr>
      </p:pic>
    </p:spTree>
  </p:cSld>
  <p:clrMapOvr>
    <a:masterClrMapping/>
  </p:clrMapOvr>
  <p:transition advTm="750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4171952" cy="571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Профориентация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Профориентация позволила нам понять в какой области  мы будем более успешны…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Flashh\Мои документы\Моя музыка\x_51e300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3467084" cy="2600313"/>
          </a:xfrm>
          <a:prstGeom prst="rect">
            <a:avLst/>
          </a:prstGeom>
          <a:noFill/>
        </p:spPr>
      </p:pic>
      <p:pic>
        <p:nvPicPr>
          <p:cNvPr id="1027" name="Picture 3" descr="C:\Documents and Settings\Flashh\Мои документы\Моя музыка\x_92b4c2a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43" y="0"/>
            <a:ext cx="3524243" cy="2643182"/>
          </a:xfrm>
          <a:prstGeom prst="rect">
            <a:avLst/>
          </a:prstGeom>
          <a:noFill/>
        </p:spPr>
      </p:pic>
      <p:pic>
        <p:nvPicPr>
          <p:cNvPr id="1028" name="Picture 4" descr="C:\Documents and Settings\Flashh\Мои документы\Моя музыка\x_182c0e1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643182"/>
            <a:ext cx="3257552" cy="2443164"/>
          </a:xfrm>
          <a:prstGeom prst="rect">
            <a:avLst/>
          </a:prstGeom>
          <a:noFill/>
        </p:spPr>
      </p:pic>
    </p:spTree>
  </p:cSld>
  <p:clrMapOvr>
    <a:masterClrMapping/>
  </p:clrMapOvr>
  <p:transition advTm="6563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F0"/>
                </a:solidFill>
              </a:rPr>
              <a:t>Наши увлечения</a:t>
            </a:r>
            <a:endParaRPr lang="ru-RU" sz="72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C:\Documents and Settings\Л.А.Крючкова\Рабочий стол\10 б\выставка образования и карьера\000_00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1571612"/>
            <a:ext cx="1639493" cy="2185990"/>
          </a:xfrm>
          <a:prstGeom prst="rect">
            <a:avLst/>
          </a:prstGeom>
          <a:noFill/>
        </p:spPr>
      </p:pic>
      <p:pic>
        <p:nvPicPr>
          <p:cNvPr id="1027" name="Picture 3" descr="C:\Documents and Settings\Л.А.Крючкова\Рабочий стол\10 б\выставка образования и карьера\000_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000240"/>
            <a:ext cx="1982491" cy="2643206"/>
          </a:xfrm>
          <a:prstGeom prst="rect">
            <a:avLst/>
          </a:prstGeom>
          <a:noFill/>
        </p:spPr>
      </p:pic>
      <p:pic>
        <p:nvPicPr>
          <p:cNvPr id="1028" name="Picture 4" descr="C:\Documents and Settings\Л.А.Крючкова\Рабочий стол\10 б\выставка образования и карьера\100_02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428736"/>
            <a:ext cx="2036072" cy="2714645"/>
          </a:xfrm>
          <a:prstGeom prst="rect">
            <a:avLst/>
          </a:prstGeom>
          <a:noFill/>
        </p:spPr>
      </p:pic>
      <p:pic>
        <p:nvPicPr>
          <p:cNvPr id="1029" name="Picture 5" descr="C:\Documents and Settings\Л.А.Крючкова\Рабочий стол\10 б\выставка образования и карьера\100_027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357430"/>
            <a:ext cx="2196815" cy="2928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572008"/>
            <a:ext cx="4929222" cy="1391594"/>
          </a:xfrm>
        </p:spPr>
        <p:txBody>
          <a:bodyPr>
            <a:noAutofit/>
          </a:bodyPr>
          <a:lstStyle/>
          <a:p>
            <a:r>
              <a:rPr lang="ru-RU" sz="11100" dirty="0" smtClean="0"/>
              <a:t>Спорт</a:t>
            </a:r>
            <a:endParaRPr lang="ru-RU" sz="11100" dirty="0"/>
          </a:p>
        </p:txBody>
      </p:sp>
      <p:pic>
        <p:nvPicPr>
          <p:cNvPr id="2050" name="Picture 2" descr="C:\Documents and Settings\Л.А.Крючкова\Рабочий стол\10 б\Бокс\x_b6ec91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85728"/>
            <a:ext cx="5929354" cy="4286280"/>
          </a:xfrm>
          <a:prstGeom prst="rect">
            <a:avLst/>
          </a:prstGeom>
          <a:noFill/>
        </p:spPr>
      </p:pic>
      <p:pic>
        <p:nvPicPr>
          <p:cNvPr id="6" name="Picture 3" descr="C:\Documents and Settings\Л.А.Крючкова\Рабочий стол\10 б\Бокс\x_c82a527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4429156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31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1_Трек</vt:lpstr>
      <vt:lpstr>Эркер</vt:lpstr>
      <vt:lpstr>Изящная</vt:lpstr>
      <vt:lpstr>Техническая</vt:lpstr>
      <vt:lpstr>Аспект</vt:lpstr>
      <vt:lpstr>Презентация 10 Б класса</vt:lpstr>
      <vt:lpstr>  Поездка в Москву          </vt:lpstr>
      <vt:lpstr>28-я международная выставка « Образование и Карьера -XXI век»    </vt:lpstr>
      <vt:lpstr>Профориентация</vt:lpstr>
      <vt:lpstr>Наши увлечения</vt:lpstr>
      <vt:lpstr>Спорт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Профориентация</dc:title>
  <dc:creator>Flashh</dc:creator>
  <cp:lastModifiedBy>FuckYouBill</cp:lastModifiedBy>
  <cp:revision>6</cp:revision>
  <dcterms:created xsi:type="dcterms:W3CDTF">2008-11-17T15:08:14Z</dcterms:created>
  <dcterms:modified xsi:type="dcterms:W3CDTF">2002-03-08T23:42:09Z</dcterms:modified>
</cp:coreProperties>
</file>