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158417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Семейство сложноцветные</a:t>
            </a:r>
            <a:endParaRPr lang="ru-RU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3933056"/>
            <a:ext cx="6552728" cy="1705744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Выполнили: Яна Сандык, Дажы Мила, Сергей Пастухов, Саша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Отук-оол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, Доржу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Кан-оол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, Ензак Евгения.</a:t>
            </a:r>
          </a:p>
          <a:p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092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6340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Подсолнечник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5184576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А говорят на солнце нет пятен,</a:t>
            </a:r>
          </a:p>
          <a:p>
            <a:pPr marL="0" indent="0">
              <a:buNone/>
            </a:pPr>
            <a:r>
              <a:rPr lang="ru-RU" sz="2400" dirty="0" smtClean="0"/>
              <a:t>А говорят что оно выше неба,</a:t>
            </a:r>
          </a:p>
          <a:p>
            <a:pPr marL="0" indent="0">
              <a:buNone/>
            </a:pPr>
            <a:r>
              <a:rPr lang="ru-RU" sz="2400" dirty="0" smtClean="0"/>
              <a:t>Такой разговор мне совсем не понятен </a:t>
            </a:r>
          </a:p>
          <a:p>
            <a:pPr marL="0" indent="0">
              <a:buNone/>
            </a:pPr>
            <a:r>
              <a:rPr lang="ru-RU" sz="2400" dirty="0" smtClean="0"/>
              <a:t>Вод ведь светило. И с запахом хлеба…</a:t>
            </a:r>
          </a:p>
          <a:p>
            <a:pPr marL="0" indent="0">
              <a:buNone/>
            </a:pPr>
            <a:r>
              <a:rPr lang="ru-RU" sz="2400" dirty="0" smtClean="0"/>
              <a:t>Еще постоит-и совсем потемнеет,</a:t>
            </a:r>
          </a:p>
          <a:p>
            <a:pPr marL="0" indent="0">
              <a:buNone/>
            </a:pPr>
            <a:r>
              <a:rPr lang="ru-RU" sz="2400" dirty="0" smtClean="0"/>
              <a:t>Однако чудес в этом мире</a:t>
            </a:r>
          </a:p>
          <a:p>
            <a:pPr marL="0" indent="0">
              <a:buNone/>
            </a:pPr>
            <a:r>
              <a:rPr lang="ru-RU" sz="2400" dirty="0" smtClean="0"/>
              <a:t> не счесть,</a:t>
            </a:r>
          </a:p>
          <a:p>
            <a:pPr marL="0" indent="0">
              <a:buNone/>
            </a:pPr>
            <a:r>
              <a:rPr lang="ru-RU" sz="2400" dirty="0" smtClean="0"/>
              <a:t>Пожухлого солнце, как только поспеет,</a:t>
            </a:r>
          </a:p>
          <a:p>
            <a:pPr marL="0" indent="0">
              <a:buNone/>
            </a:pPr>
            <a:r>
              <a:rPr lang="ru-RU" sz="2400" dirty="0" smtClean="0"/>
              <a:t>Будем мы весело семечки есть…</a:t>
            </a:r>
            <a:endParaRPr lang="ru-RU" sz="2400" dirty="0"/>
          </a:p>
        </p:txBody>
      </p:sp>
      <p:pic>
        <p:nvPicPr>
          <p:cNvPr id="1026" name="Picture 2" descr="C:\Users\1\Pictures\Сложноцветные фото\Подсолнух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764704"/>
            <a:ext cx="3672408" cy="583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2701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Пижма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1" y="836711"/>
            <a:ext cx="4536503" cy="576064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dirty="0" smtClean="0"/>
              <a:t>Ряд желтых пуговиц пришит</a:t>
            </a:r>
          </a:p>
          <a:p>
            <a:pPr marL="0" indent="0">
              <a:buNone/>
            </a:pPr>
            <a:r>
              <a:rPr lang="ru-RU" sz="2600" dirty="0" smtClean="0"/>
              <a:t>К зелененькому стеблю.</a:t>
            </a:r>
          </a:p>
          <a:p>
            <a:pPr marL="0" indent="0">
              <a:buNone/>
            </a:pPr>
            <a:r>
              <a:rPr lang="ru-RU" sz="2600" dirty="0" smtClean="0"/>
              <a:t>Рябенькой дикой ворошит,</a:t>
            </a:r>
          </a:p>
          <a:p>
            <a:pPr marL="0" indent="0">
              <a:buNone/>
            </a:pPr>
            <a:r>
              <a:rPr lang="ru-RU" sz="2600" dirty="0" smtClean="0"/>
              <a:t>Полей </a:t>
            </a:r>
            <a:r>
              <a:rPr lang="ru-RU" sz="2600" dirty="0"/>
              <a:t>з</a:t>
            </a:r>
            <a:r>
              <a:rPr lang="ru-RU" sz="2600" dirty="0" smtClean="0"/>
              <a:t>аросших землю.</a:t>
            </a:r>
          </a:p>
          <a:p>
            <a:pPr marL="0" indent="0">
              <a:buNone/>
            </a:pPr>
            <a:r>
              <a:rPr lang="ru-RU" sz="2600" dirty="0" smtClean="0"/>
              <a:t>Ее по листьям узнают,</a:t>
            </a:r>
          </a:p>
          <a:p>
            <a:pPr marL="0" indent="0">
              <a:buNone/>
            </a:pPr>
            <a:r>
              <a:rPr lang="ru-RU" sz="2600" dirty="0" smtClean="0"/>
              <a:t>Она сродни рябине.</a:t>
            </a:r>
          </a:p>
          <a:p>
            <a:pPr marL="0" indent="0">
              <a:buNone/>
            </a:pPr>
            <a:r>
              <a:rPr lang="ru-RU" sz="2600" dirty="0" smtClean="0"/>
              <a:t>Но пчелы прочь с цветов снуют</a:t>
            </a:r>
          </a:p>
          <a:p>
            <a:pPr marL="0" indent="0">
              <a:buNone/>
            </a:pPr>
            <a:r>
              <a:rPr lang="ru-RU" sz="2600" dirty="0" smtClean="0"/>
              <a:t>От запаха чужбины</a:t>
            </a:r>
          </a:p>
          <a:p>
            <a:pPr marL="0" indent="0">
              <a:buNone/>
            </a:pPr>
            <a:r>
              <a:rPr lang="ru-RU" sz="2600" dirty="0" smtClean="0"/>
              <a:t>Да, пижму даже скот не ест, </a:t>
            </a:r>
          </a:p>
          <a:p>
            <a:pPr marL="0" indent="0">
              <a:buNone/>
            </a:pPr>
            <a:r>
              <a:rPr lang="ru-RU" sz="2600" dirty="0" smtClean="0"/>
              <a:t>Но все ж, она-лекарство.</a:t>
            </a:r>
          </a:p>
          <a:p>
            <a:pPr marL="0" indent="0">
              <a:buNone/>
            </a:pPr>
            <a:r>
              <a:rPr lang="ru-RU" sz="2600" dirty="0" smtClean="0"/>
              <a:t>Корням ее зеленый свет-</a:t>
            </a:r>
          </a:p>
          <a:p>
            <a:pPr marL="0" indent="0">
              <a:buNone/>
            </a:pPr>
            <a:r>
              <a:rPr lang="ru-RU" sz="2600" dirty="0" smtClean="0"/>
              <a:t>Вход в пряничное царство.</a:t>
            </a:r>
          </a:p>
          <a:p>
            <a:endParaRPr lang="ru-RU" sz="2800" dirty="0"/>
          </a:p>
        </p:txBody>
      </p:sp>
      <p:pic>
        <p:nvPicPr>
          <p:cNvPr id="2050" name="Picture 2" descr="C:\Users\1\Pictures\Сложноцветные фото\Пижм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836711"/>
            <a:ext cx="4032448" cy="580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405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Ромашка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5328592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 поле-белые ромашки,</a:t>
            </a:r>
          </a:p>
          <a:p>
            <a:pPr marL="0" indent="0">
              <a:buNone/>
            </a:pPr>
            <a:r>
              <a:rPr lang="ru-RU" dirty="0" smtClean="0"/>
              <a:t>А над полем-неба синь.</a:t>
            </a:r>
          </a:p>
          <a:p>
            <a:pPr marL="0" indent="0">
              <a:buNone/>
            </a:pPr>
            <a:r>
              <a:rPr lang="ru-RU" dirty="0" smtClean="0"/>
              <a:t>Шмель жужжит, в траве-букашки.</a:t>
            </a:r>
          </a:p>
          <a:p>
            <a:pPr marL="0" indent="0">
              <a:buNone/>
            </a:pPr>
            <a:r>
              <a:rPr lang="ru-RU" dirty="0" smtClean="0"/>
              <a:t>Запах трав, горчит полынь.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Поле белое колышет, </a:t>
            </a:r>
          </a:p>
          <a:p>
            <a:pPr marL="0" indent="0">
              <a:buNone/>
            </a:pPr>
            <a:r>
              <a:rPr lang="ru-RU" dirty="0" smtClean="0"/>
              <a:t>Все волнует и поет.</a:t>
            </a:r>
          </a:p>
          <a:p>
            <a:pPr marL="0" indent="0">
              <a:buNone/>
            </a:pPr>
            <a:r>
              <a:rPr lang="ru-RU" dirty="0" smtClean="0"/>
              <a:t>Меня жаворонок слышит.</a:t>
            </a:r>
          </a:p>
          <a:p>
            <a:pPr marL="0" indent="0">
              <a:buNone/>
            </a:pPr>
            <a:r>
              <a:rPr lang="ru-RU" dirty="0" smtClean="0"/>
              <a:t>Снова в степь душа зовет.</a:t>
            </a:r>
            <a:endParaRPr lang="ru-RU" dirty="0"/>
          </a:p>
        </p:txBody>
      </p:sp>
      <p:pic>
        <p:nvPicPr>
          <p:cNvPr id="3074" name="Picture 2" descr="C:\Users\1\Pictures\Сложноцветные фото\Ромаш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92696"/>
            <a:ext cx="3960440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9926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Одуванчик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3600400" cy="5141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Стоит он у стежки </a:t>
            </a:r>
          </a:p>
          <a:p>
            <a:pPr marL="0" indent="0">
              <a:buNone/>
            </a:pPr>
            <a:r>
              <a:rPr lang="ru-RU" dirty="0" smtClean="0"/>
              <a:t>На тоненькой ножке,</a:t>
            </a:r>
          </a:p>
          <a:p>
            <a:pPr marL="0" indent="0">
              <a:buNone/>
            </a:pPr>
            <a:r>
              <a:rPr lang="ru-RU" dirty="0" smtClean="0"/>
              <a:t>Гордится обновой-</a:t>
            </a:r>
          </a:p>
          <a:p>
            <a:pPr marL="0" indent="0">
              <a:buNone/>
            </a:pPr>
            <a:r>
              <a:rPr lang="ru-RU" dirty="0" smtClean="0"/>
              <a:t>Шапкой пуховой.</a:t>
            </a:r>
          </a:p>
          <a:p>
            <a:pPr marL="0" indent="0">
              <a:buNone/>
            </a:pPr>
            <a:r>
              <a:rPr lang="ru-RU" dirty="0" smtClean="0"/>
              <a:t>Померить ту шапку</a:t>
            </a:r>
          </a:p>
          <a:p>
            <a:pPr marL="0" indent="0">
              <a:buNone/>
            </a:pPr>
            <a:r>
              <a:rPr lang="ru-RU" dirty="0" smtClean="0"/>
              <a:t>Жуку захотелось,</a:t>
            </a:r>
          </a:p>
          <a:p>
            <a:pPr marL="0" indent="0">
              <a:buNone/>
            </a:pPr>
            <a:r>
              <a:rPr lang="ru-RU" dirty="0" smtClean="0"/>
              <a:t>Едва прикоснулся,</a:t>
            </a:r>
          </a:p>
          <a:p>
            <a:pPr marL="0" indent="0">
              <a:buNone/>
            </a:pPr>
            <a:r>
              <a:rPr lang="ru-RU" dirty="0" smtClean="0"/>
              <a:t>Она разлетелась.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 smtClean="0"/>
          </a:p>
        </p:txBody>
      </p:sp>
      <p:pic>
        <p:nvPicPr>
          <p:cNvPr id="4098" name="Picture 2" descr="C:\Users\1\Pictures\Сложноцветные фото\Одуванч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76672"/>
            <a:ext cx="4396432" cy="5984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4898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Кошачья лапка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618856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/>
              <a:t>В самый жар кошачьи лапки</a:t>
            </a:r>
          </a:p>
          <a:p>
            <a:pPr marL="0" indent="0">
              <a:buNone/>
            </a:pPr>
            <a:r>
              <a:rPr lang="ru-RU" dirty="0" smtClean="0"/>
              <a:t>Носят бархатные шапки.</a:t>
            </a:r>
          </a:p>
          <a:p>
            <a:pPr marL="0" indent="0">
              <a:buNone/>
            </a:pPr>
            <a:r>
              <a:rPr lang="ru-RU" dirty="0" smtClean="0"/>
              <a:t>У кошачьих лапок нет</a:t>
            </a:r>
          </a:p>
          <a:p>
            <a:pPr marL="0" indent="0">
              <a:buNone/>
            </a:pPr>
            <a:r>
              <a:rPr lang="ru-RU" dirty="0" smtClean="0"/>
              <a:t>Острых коготков,</a:t>
            </a:r>
          </a:p>
          <a:p>
            <a:pPr marL="0" indent="0">
              <a:buNone/>
            </a:pPr>
            <a:r>
              <a:rPr lang="ru-RU" dirty="0" smtClean="0"/>
              <a:t>Никаких не будет бед</a:t>
            </a:r>
          </a:p>
          <a:p>
            <a:pPr marL="0" indent="0">
              <a:buNone/>
            </a:pPr>
            <a:r>
              <a:rPr lang="ru-RU" dirty="0" smtClean="0"/>
              <a:t>От таких цветков.</a:t>
            </a:r>
          </a:p>
          <a:p>
            <a:pPr marL="0" indent="0">
              <a:buNone/>
            </a:pPr>
            <a:r>
              <a:rPr lang="ru-RU" dirty="0" smtClean="0"/>
              <a:t>Только радость будет</a:t>
            </a:r>
          </a:p>
          <a:p>
            <a:pPr marL="0" indent="0">
              <a:buNone/>
            </a:pPr>
            <a:r>
              <a:rPr lang="ru-RU" dirty="0" smtClean="0"/>
              <a:t>Всем хорошим людям.</a:t>
            </a:r>
            <a:endParaRPr lang="ru-RU" dirty="0"/>
          </a:p>
        </p:txBody>
      </p:sp>
      <p:pic>
        <p:nvPicPr>
          <p:cNvPr id="5122" name="Picture 2" descr="C:\Users\1\Pictures\Сложноцветные фото\Кошачья лап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48680"/>
            <a:ext cx="4032448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383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4392488" cy="423338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1"/>
                </a:solidFill>
              </a:rPr>
              <a:t>Астра</a:t>
            </a:r>
            <a:br>
              <a:rPr lang="ru-RU" sz="2800" dirty="0" smtClean="0">
                <a:solidFill>
                  <a:schemeClr val="accent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Седые астры пахнут осенью, Промокшим пологом льняным.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Седые астры пахнут  озимью,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Прогорклым инеем лесным.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Поблекший холод увяданья,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как забелённое стекло,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Напоминает расставанье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С тем что смеялось и цвело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accent1"/>
                </a:solidFill>
              </a:rPr>
              <a:t/>
            </a:r>
            <a:br>
              <a:rPr lang="ru-RU" sz="2800" dirty="0" smtClean="0">
                <a:solidFill>
                  <a:schemeClr val="accent1"/>
                </a:solidFill>
              </a:rPr>
            </a:br>
            <a:endParaRPr lang="ru-RU" sz="2800" dirty="0">
              <a:solidFill>
                <a:schemeClr val="accent1"/>
              </a:solidFill>
            </a:endParaRPr>
          </a:p>
        </p:txBody>
      </p:sp>
      <p:pic>
        <p:nvPicPr>
          <p:cNvPr id="6146" name="Picture 2" descr="C:\Users\1\Pictures\Сложноцветные фото\Астр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24744"/>
            <a:ext cx="4248472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2059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216024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БЛАГОДАРИМ ЗА ВНИМАНИЕ!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501008"/>
            <a:ext cx="7467600" cy="297294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491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110</TotalTime>
  <Words>242</Words>
  <Application>Microsoft Office PowerPoint</Application>
  <PresentationFormat>Экран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Семейство сложноцветные</vt:lpstr>
      <vt:lpstr>Подсолнечник</vt:lpstr>
      <vt:lpstr>Пижма</vt:lpstr>
      <vt:lpstr>Ромашка</vt:lpstr>
      <vt:lpstr>Одуванчик</vt:lpstr>
      <vt:lpstr>Кошачья лапка</vt:lpstr>
      <vt:lpstr>Астра Седые астры пахнут осенью, Промокшим пологом льняным. Седые астры пахнут  озимью, Прогорклым инеем лесным. Поблекший холод увяданья, как забелённое стекло, Напоминает расставанье С тем что смеялось и цвело  </vt:lpstr>
      <vt:lpstr>БЛАГОДАРИМ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Семейство сложноцветные</dc:title>
  <dc:creator>Минздрав</dc:creator>
  <cp:lastModifiedBy>кабинет-302</cp:lastModifiedBy>
  <cp:revision>14</cp:revision>
  <dcterms:created xsi:type="dcterms:W3CDTF">2012-04-12T02:21:03Z</dcterms:created>
  <dcterms:modified xsi:type="dcterms:W3CDTF">2013-03-02T01:46:52Z</dcterms:modified>
</cp:coreProperties>
</file>