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9" r:id="rId4"/>
    <p:sldId id="262" r:id="rId5"/>
    <p:sldId id="263" r:id="rId6"/>
    <p:sldId id="264" r:id="rId7"/>
    <p:sldId id="266" r:id="rId8"/>
    <p:sldId id="269" r:id="rId9"/>
    <p:sldId id="268" r:id="rId10"/>
    <p:sldId id="267" r:id="rId11"/>
    <p:sldId id="260" r:id="rId12"/>
    <p:sldId id="271" r:id="rId13"/>
    <p:sldId id="261" r:id="rId14"/>
    <p:sldId id="272"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94F"/>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103" autoAdjust="0"/>
    <p:restoredTop sz="94624" autoAdjust="0"/>
  </p:normalViewPr>
  <p:slideViewPr>
    <p:cSldViewPr>
      <p:cViewPr varScale="1">
        <p:scale>
          <a:sx n="102" d="100"/>
          <a:sy n="102" d="100"/>
        </p:scale>
        <p:origin x="-21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19" name="Нижний колонтитул 18"/>
          <p:cNvSpPr>
            <a:spLocks noGrp="1"/>
          </p:cNvSpPr>
          <p:nvPr>
            <p:ph type="ftr" sz="quarter" idx="11"/>
          </p:nvPr>
        </p:nvSpPr>
        <p:spPr/>
        <p:txBody>
          <a:bodyPr/>
          <a:lstStyle/>
          <a:p>
            <a:endParaRPr lang="ru-RU" dirty="0"/>
          </a:p>
        </p:txBody>
      </p:sp>
      <p:sp>
        <p:nvSpPr>
          <p:cNvPr id="27" name="Номер слайда 26"/>
          <p:cNvSpPr>
            <a:spLocks noGrp="1"/>
          </p:cNvSpPr>
          <p:nvPr>
            <p:ph type="sldNum" sz="quarter" idx="12"/>
          </p:nvPr>
        </p:nvSpPr>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8" name="Номер слайда 7"/>
          <p:cNvSpPr>
            <a:spLocks noGrp="1"/>
          </p:cNvSpPr>
          <p:nvPr>
            <p:ph type="sldNum" sz="quarter" idx="11"/>
          </p:nvPr>
        </p:nvSpPr>
        <p:spPr/>
        <p:txBody>
          <a:bodyPr/>
          <a:lstStyle/>
          <a:p>
            <a:fld id="{3CAEDDE4-314D-4E18-9EB7-FC687020B932}" type="slidenum">
              <a:rPr lang="ru-RU" smtClean="0"/>
              <a:pPr/>
              <a:t>‹#›</a:t>
            </a:fld>
            <a:endParaRPr lang="ru-RU" dirty="0"/>
          </a:p>
        </p:txBody>
      </p:sp>
      <p:sp>
        <p:nvSpPr>
          <p:cNvPr id="9" name="Нижний колонтитул 8"/>
          <p:cNvSpPr>
            <a:spLocks noGrp="1"/>
          </p:cNvSpPr>
          <p:nvPr>
            <p:ph type="ftr" sz="quarter" idx="12"/>
          </p:nvPr>
        </p:nvSpPr>
        <p:spPr/>
        <p:txBody>
          <a:bodyPr/>
          <a:lstStyle/>
          <a:p>
            <a:endParaRPr lang="ru-RU" dirty="0"/>
          </a:p>
        </p:txBody>
      </p:sp>
    </p:spTree>
  </p:cSld>
  <p:clrMapOvr>
    <a:masterClrMapping/>
  </p:clrMapOvr>
  <p:transition spd="slow">
    <p:wheel spokes="2"/>
    <p:sndAc>
      <p:stSnd>
        <p:snd r:embed="rId1" name="explode.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9BE45C9-6CD8-4403-BE5C-6D2C82A531A8}" type="datetimeFigureOut">
              <a:rPr lang="ru-RU" smtClean="0"/>
              <a:pPr/>
              <a:t>02.03.2013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a:xfrm>
            <a:off x="8156448" y="6422064"/>
            <a:ext cx="762000" cy="365125"/>
          </a:xfrm>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79BE45C9-6CD8-4403-BE5C-6D2C82A531A8}" type="datetimeFigureOut">
              <a:rPr lang="ru-RU" smtClean="0"/>
              <a:pPr/>
              <a:t>02.03.2013</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3CAEDDE4-314D-4E18-9EB7-FC687020B932}" type="slidenum">
              <a:rPr lang="ru-RU" smtClean="0"/>
              <a:pPr/>
              <a:t>‹#›</a:t>
            </a:fld>
            <a:endParaRPr lang="ru-RU" dirty="0"/>
          </a:p>
        </p:txBody>
      </p:sp>
    </p:spTree>
  </p:cSld>
  <p:clrMapOvr>
    <a:masterClrMapping/>
  </p:clrMapOvr>
  <p:transition spd="slow">
    <p:wheel spokes="2"/>
    <p:sndAc>
      <p:stSnd>
        <p:snd r:embed="rId1" name="explode.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79BE45C9-6CD8-4403-BE5C-6D2C82A531A8}" type="datetimeFigureOut">
              <a:rPr lang="ru-RU" smtClean="0"/>
              <a:pPr/>
              <a:t>02.03.2013</a:t>
            </a:fld>
            <a:endParaRPr lang="ru-RU" dirty="0"/>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dirty="0"/>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3CAEDDE4-314D-4E18-9EB7-FC687020B932}" type="slidenum">
              <a:rPr lang="ru-RU" smtClean="0"/>
              <a:pPr/>
              <a:t>‹#›</a:t>
            </a:fld>
            <a:endParaRPr lang="ru-RU" dirty="0"/>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ransition spd="slow">
    <p:wheel spokes="2"/>
    <p:sndAc>
      <p:stSnd>
        <p:snd r:embed="rId13" name="explode.wav"/>
      </p:stSnd>
    </p:sndAc>
  </p:transitio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hyperlink" Target="http://en.wikipedia.org/wiki/Snape_Maltings" TargetMode="External"/><Relationship Id="rId3" Type="http://schemas.openxmlformats.org/officeDocument/2006/relationships/hyperlink" Target="http://en.wikipedia.org/wiki/England" TargetMode="External"/><Relationship Id="rId7" Type="http://schemas.openxmlformats.org/officeDocument/2006/relationships/hyperlink" Target="http://en.wikipedia.org/wiki/Concert_hall" TargetMode="External"/><Relationship Id="rId2" Type="http://schemas.openxmlformats.org/officeDocument/2006/relationships/audio" Target="../media/audio1.wav"/><Relationship Id="rId1" Type="http://schemas.openxmlformats.org/officeDocument/2006/relationships/slideLayout" Target="../slideLayouts/slideLayout7.xml"/><Relationship Id="rId6" Type="http://schemas.openxmlformats.org/officeDocument/2006/relationships/hyperlink" Target="http://en.wikipedia.org/wiki/Suffolk" TargetMode="External"/><Relationship Id="rId5" Type="http://schemas.openxmlformats.org/officeDocument/2006/relationships/hyperlink" Target="http://en.wikipedia.org/wiki/Aldeburgh" TargetMode="External"/><Relationship Id="rId4" Type="http://schemas.openxmlformats.org/officeDocument/2006/relationships/hyperlink" Target="http://en.wikipedia.org/wiki/Arts_festival"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764704"/>
            <a:ext cx="7851648" cy="1584176"/>
          </a:xfrm>
        </p:spPr>
        <p:txBody>
          <a:bodyPr>
            <a:prstTxWarp prst="textChevron">
              <a:avLst/>
            </a:prstTxWarp>
          </a:bodyPr>
          <a:lstStyle/>
          <a:p>
            <a:pPr algn="ctr"/>
            <a:r>
              <a:rPr lang="en-US" b="0" i="1" dirty="0" smtClean="0">
                <a:blipFill>
                  <a:blip r:embed="rId3"/>
                  <a:tile tx="0" ty="0" sx="100000" sy="100000" flip="none" algn="tl"/>
                </a:blipFill>
              </a:rPr>
              <a:t>The project</a:t>
            </a:r>
            <a:endParaRPr lang="ru-RU" dirty="0">
              <a:blipFill>
                <a:blip r:embed="rId3"/>
                <a:tile tx="0" ty="0" sx="100000" sy="100000" flip="none" algn="tl"/>
              </a:blipFill>
            </a:endParaRPr>
          </a:p>
        </p:txBody>
      </p:sp>
      <p:sp>
        <p:nvSpPr>
          <p:cNvPr id="3" name="Подзаголовок 2"/>
          <p:cNvSpPr>
            <a:spLocks noGrp="1"/>
          </p:cNvSpPr>
          <p:nvPr>
            <p:ph type="subTitle" idx="1"/>
          </p:nvPr>
        </p:nvSpPr>
        <p:spPr>
          <a:xfrm>
            <a:off x="539552" y="3284984"/>
            <a:ext cx="7854696" cy="3573016"/>
          </a:xfrm>
        </p:spPr>
        <p:txBody>
          <a:bodyPr>
            <a:prstTxWarp prst="textPlain">
              <a:avLst/>
            </a:prstTxWarp>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sz="4000" b="1" dirty="0" smtClean="0">
                <a:ln w="11430"/>
                <a:blipFill>
                  <a:blip r:embed="rId4"/>
                  <a:tile tx="0" ty="0" sx="100000" sy="100000" flip="none" algn="tl"/>
                </a:blipFill>
                <a:effectLst>
                  <a:outerShdw blurRad="80000" dist="40000" dir="5040000" algn="tl">
                    <a:srgbClr val="000000">
                      <a:alpha val="30000"/>
                    </a:srgbClr>
                  </a:outerShdw>
                </a:effectLst>
              </a:rPr>
              <a:t>“LET THE MUSIC BEGIN”</a:t>
            </a:r>
          </a:p>
          <a:p>
            <a:endParaRPr lang="en-US" sz="2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a:p>
            <a:r>
              <a:rPr lang="en-US" sz="2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Is made by </a:t>
            </a:r>
          </a:p>
          <a:p>
            <a:r>
              <a:rPr lang="en-US" sz="2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Shaidyllina  Anna.</a:t>
            </a:r>
          </a:p>
          <a:p>
            <a:r>
              <a:rPr lang="en-US" sz="2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The student of 9 “v” form.</a:t>
            </a:r>
            <a:endParaRPr lang="ru-RU" sz="2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wipe(down)">
                                      <p:cBhvr>
                                        <p:cTn id="16" dur="580">
                                          <p:stCondLst>
                                            <p:cond delay="0"/>
                                          </p:stCondLst>
                                        </p:cTn>
                                        <p:tgtEl>
                                          <p:spTgt spid="3">
                                            <p:txEl>
                                              <p:pRg st="0" end="0"/>
                                            </p:txEl>
                                          </p:spTgt>
                                        </p:tgtEl>
                                      </p:cBhvr>
                                    </p:animEffect>
                                    <p:anim calcmode="lin" valueType="num">
                                      <p:cBhvr>
                                        <p:cTn id="17"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2" dur="26">
                                          <p:stCondLst>
                                            <p:cond delay="650"/>
                                          </p:stCondLst>
                                        </p:cTn>
                                        <p:tgtEl>
                                          <p:spTgt spid="3">
                                            <p:txEl>
                                              <p:pRg st="0" end="0"/>
                                            </p:txEl>
                                          </p:spTgt>
                                        </p:tgtEl>
                                      </p:cBhvr>
                                      <p:to x="100000" y="60000"/>
                                    </p:animScale>
                                    <p:animScale>
                                      <p:cBhvr>
                                        <p:cTn id="23" dur="166" decel="50000">
                                          <p:stCondLst>
                                            <p:cond delay="676"/>
                                          </p:stCondLst>
                                        </p:cTn>
                                        <p:tgtEl>
                                          <p:spTgt spid="3">
                                            <p:txEl>
                                              <p:pRg st="0" end="0"/>
                                            </p:txEl>
                                          </p:spTgt>
                                        </p:tgtEl>
                                      </p:cBhvr>
                                      <p:to x="100000" y="100000"/>
                                    </p:animScale>
                                    <p:animScale>
                                      <p:cBhvr>
                                        <p:cTn id="24" dur="26">
                                          <p:stCondLst>
                                            <p:cond delay="1312"/>
                                          </p:stCondLst>
                                        </p:cTn>
                                        <p:tgtEl>
                                          <p:spTgt spid="3">
                                            <p:txEl>
                                              <p:pRg st="0" end="0"/>
                                            </p:txEl>
                                          </p:spTgt>
                                        </p:tgtEl>
                                      </p:cBhvr>
                                      <p:to x="100000" y="80000"/>
                                    </p:animScale>
                                    <p:animScale>
                                      <p:cBhvr>
                                        <p:cTn id="25" dur="166" decel="50000">
                                          <p:stCondLst>
                                            <p:cond delay="1338"/>
                                          </p:stCondLst>
                                        </p:cTn>
                                        <p:tgtEl>
                                          <p:spTgt spid="3">
                                            <p:txEl>
                                              <p:pRg st="0" end="0"/>
                                            </p:txEl>
                                          </p:spTgt>
                                        </p:tgtEl>
                                      </p:cBhvr>
                                      <p:to x="100000" y="100000"/>
                                    </p:animScale>
                                    <p:animScale>
                                      <p:cBhvr>
                                        <p:cTn id="26" dur="26">
                                          <p:stCondLst>
                                            <p:cond delay="1642"/>
                                          </p:stCondLst>
                                        </p:cTn>
                                        <p:tgtEl>
                                          <p:spTgt spid="3">
                                            <p:txEl>
                                              <p:pRg st="0" end="0"/>
                                            </p:txEl>
                                          </p:spTgt>
                                        </p:tgtEl>
                                      </p:cBhvr>
                                      <p:to x="100000" y="90000"/>
                                    </p:animScale>
                                    <p:animScale>
                                      <p:cBhvr>
                                        <p:cTn id="27" dur="166" decel="50000">
                                          <p:stCondLst>
                                            <p:cond delay="1668"/>
                                          </p:stCondLst>
                                        </p:cTn>
                                        <p:tgtEl>
                                          <p:spTgt spid="3">
                                            <p:txEl>
                                              <p:pRg st="0" end="0"/>
                                            </p:txEl>
                                          </p:spTgt>
                                        </p:tgtEl>
                                      </p:cBhvr>
                                      <p:to x="100000" y="100000"/>
                                    </p:animScale>
                                    <p:animScale>
                                      <p:cBhvr>
                                        <p:cTn id="28" dur="26">
                                          <p:stCondLst>
                                            <p:cond delay="1808"/>
                                          </p:stCondLst>
                                        </p:cTn>
                                        <p:tgtEl>
                                          <p:spTgt spid="3">
                                            <p:txEl>
                                              <p:pRg st="0" end="0"/>
                                            </p:txEl>
                                          </p:spTgt>
                                        </p:tgtEl>
                                      </p:cBhvr>
                                      <p:to x="100000" y="95000"/>
                                    </p:animScale>
                                    <p:animScale>
                                      <p:cBhvr>
                                        <p:cTn id="29" dur="166" decel="50000">
                                          <p:stCondLst>
                                            <p:cond delay="1834"/>
                                          </p:stCondLst>
                                        </p:cTn>
                                        <p:tgtEl>
                                          <p:spTgt spid="3">
                                            <p:txEl>
                                              <p:pRg st="0" end="0"/>
                                            </p:txEl>
                                          </p:spTgt>
                                        </p:tgtEl>
                                      </p:cBhvr>
                                      <p:to x="100000" y="100000"/>
                                    </p:animScale>
                                  </p:childTnLst>
                                </p:cTn>
                              </p:par>
                              <p:par>
                                <p:cTn id="30" presetID="26" presetClass="entr" presetSubtype="0" fill="hold"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wipe(down)">
                                      <p:cBhvr>
                                        <p:cTn id="32" dur="580">
                                          <p:stCondLst>
                                            <p:cond delay="0"/>
                                          </p:stCondLst>
                                        </p:cTn>
                                        <p:tgtEl>
                                          <p:spTgt spid="3">
                                            <p:txEl>
                                              <p:pRg st="2" end="2"/>
                                            </p:txEl>
                                          </p:spTgt>
                                        </p:tgtEl>
                                      </p:cBhvr>
                                    </p:animEffect>
                                    <p:anim calcmode="lin" valueType="num">
                                      <p:cBhvr>
                                        <p:cTn id="33"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8" dur="26">
                                          <p:stCondLst>
                                            <p:cond delay="650"/>
                                          </p:stCondLst>
                                        </p:cTn>
                                        <p:tgtEl>
                                          <p:spTgt spid="3">
                                            <p:txEl>
                                              <p:pRg st="2" end="2"/>
                                            </p:txEl>
                                          </p:spTgt>
                                        </p:tgtEl>
                                      </p:cBhvr>
                                      <p:to x="100000" y="60000"/>
                                    </p:animScale>
                                    <p:animScale>
                                      <p:cBhvr>
                                        <p:cTn id="39" dur="166" decel="50000">
                                          <p:stCondLst>
                                            <p:cond delay="676"/>
                                          </p:stCondLst>
                                        </p:cTn>
                                        <p:tgtEl>
                                          <p:spTgt spid="3">
                                            <p:txEl>
                                              <p:pRg st="2" end="2"/>
                                            </p:txEl>
                                          </p:spTgt>
                                        </p:tgtEl>
                                      </p:cBhvr>
                                      <p:to x="100000" y="100000"/>
                                    </p:animScale>
                                    <p:animScale>
                                      <p:cBhvr>
                                        <p:cTn id="40" dur="26">
                                          <p:stCondLst>
                                            <p:cond delay="1312"/>
                                          </p:stCondLst>
                                        </p:cTn>
                                        <p:tgtEl>
                                          <p:spTgt spid="3">
                                            <p:txEl>
                                              <p:pRg st="2" end="2"/>
                                            </p:txEl>
                                          </p:spTgt>
                                        </p:tgtEl>
                                      </p:cBhvr>
                                      <p:to x="100000" y="80000"/>
                                    </p:animScale>
                                    <p:animScale>
                                      <p:cBhvr>
                                        <p:cTn id="41" dur="166" decel="50000">
                                          <p:stCondLst>
                                            <p:cond delay="1338"/>
                                          </p:stCondLst>
                                        </p:cTn>
                                        <p:tgtEl>
                                          <p:spTgt spid="3">
                                            <p:txEl>
                                              <p:pRg st="2" end="2"/>
                                            </p:txEl>
                                          </p:spTgt>
                                        </p:tgtEl>
                                      </p:cBhvr>
                                      <p:to x="100000" y="100000"/>
                                    </p:animScale>
                                    <p:animScale>
                                      <p:cBhvr>
                                        <p:cTn id="42" dur="26">
                                          <p:stCondLst>
                                            <p:cond delay="1642"/>
                                          </p:stCondLst>
                                        </p:cTn>
                                        <p:tgtEl>
                                          <p:spTgt spid="3">
                                            <p:txEl>
                                              <p:pRg st="2" end="2"/>
                                            </p:txEl>
                                          </p:spTgt>
                                        </p:tgtEl>
                                      </p:cBhvr>
                                      <p:to x="100000" y="90000"/>
                                    </p:animScale>
                                    <p:animScale>
                                      <p:cBhvr>
                                        <p:cTn id="43" dur="166" decel="50000">
                                          <p:stCondLst>
                                            <p:cond delay="1668"/>
                                          </p:stCondLst>
                                        </p:cTn>
                                        <p:tgtEl>
                                          <p:spTgt spid="3">
                                            <p:txEl>
                                              <p:pRg st="2" end="2"/>
                                            </p:txEl>
                                          </p:spTgt>
                                        </p:tgtEl>
                                      </p:cBhvr>
                                      <p:to x="100000" y="100000"/>
                                    </p:animScale>
                                    <p:animScale>
                                      <p:cBhvr>
                                        <p:cTn id="44" dur="26">
                                          <p:stCondLst>
                                            <p:cond delay="1808"/>
                                          </p:stCondLst>
                                        </p:cTn>
                                        <p:tgtEl>
                                          <p:spTgt spid="3">
                                            <p:txEl>
                                              <p:pRg st="2" end="2"/>
                                            </p:txEl>
                                          </p:spTgt>
                                        </p:tgtEl>
                                      </p:cBhvr>
                                      <p:to x="100000" y="95000"/>
                                    </p:animScale>
                                    <p:animScale>
                                      <p:cBhvr>
                                        <p:cTn id="45" dur="166" decel="50000">
                                          <p:stCondLst>
                                            <p:cond delay="1834"/>
                                          </p:stCondLst>
                                        </p:cTn>
                                        <p:tgtEl>
                                          <p:spTgt spid="3">
                                            <p:txEl>
                                              <p:pRg st="2" end="2"/>
                                            </p:txEl>
                                          </p:spTgt>
                                        </p:tgtEl>
                                      </p:cBhvr>
                                      <p:to x="100000" y="100000"/>
                                    </p:animScale>
                                  </p:childTnLst>
                                </p:cTn>
                              </p:par>
                              <p:par>
                                <p:cTn id="46" presetID="26" presetClass="entr" presetSubtype="0" fill="hold" nodeType="withEffect">
                                  <p:stCondLst>
                                    <p:cond delay="0"/>
                                  </p:stCondLst>
                                  <p:childTnLst>
                                    <p:set>
                                      <p:cBhvr>
                                        <p:cTn id="47" dur="1" fill="hold">
                                          <p:stCondLst>
                                            <p:cond delay="0"/>
                                          </p:stCondLst>
                                        </p:cTn>
                                        <p:tgtEl>
                                          <p:spTgt spid="3">
                                            <p:txEl>
                                              <p:pRg st="3" end="3"/>
                                            </p:txEl>
                                          </p:spTgt>
                                        </p:tgtEl>
                                        <p:attrNameLst>
                                          <p:attrName>style.visibility</p:attrName>
                                        </p:attrNameLst>
                                      </p:cBhvr>
                                      <p:to>
                                        <p:strVal val="visible"/>
                                      </p:to>
                                    </p:set>
                                    <p:animEffect transition="in" filter="wipe(down)">
                                      <p:cBhvr>
                                        <p:cTn id="48" dur="580">
                                          <p:stCondLst>
                                            <p:cond delay="0"/>
                                          </p:stCondLst>
                                        </p:cTn>
                                        <p:tgtEl>
                                          <p:spTgt spid="3">
                                            <p:txEl>
                                              <p:pRg st="3" end="3"/>
                                            </p:txEl>
                                          </p:spTgt>
                                        </p:tgtEl>
                                      </p:cBhvr>
                                    </p:animEffect>
                                    <p:anim calcmode="lin" valueType="num">
                                      <p:cBhvr>
                                        <p:cTn id="49"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54" dur="26">
                                          <p:stCondLst>
                                            <p:cond delay="650"/>
                                          </p:stCondLst>
                                        </p:cTn>
                                        <p:tgtEl>
                                          <p:spTgt spid="3">
                                            <p:txEl>
                                              <p:pRg st="3" end="3"/>
                                            </p:txEl>
                                          </p:spTgt>
                                        </p:tgtEl>
                                      </p:cBhvr>
                                      <p:to x="100000" y="60000"/>
                                    </p:animScale>
                                    <p:animScale>
                                      <p:cBhvr>
                                        <p:cTn id="55" dur="166" decel="50000">
                                          <p:stCondLst>
                                            <p:cond delay="676"/>
                                          </p:stCondLst>
                                        </p:cTn>
                                        <p:tgtEl>
                                          <p:spTgt spid="3">
                                            <p:txEl>
                                              <p:pRg st="3" end="3"/>
                                            </p:txEl>
                                          </p:spTgt>
                                        </p:tgtEl>
                                      </p:cBhvr>
                                      <p:to x="100000" y="100000"/>
                                    </p:animScale>
                                    <p:animScale>
                                      <p:cBhvr>
                                        <p:cTn id="56" dur="26">
                                          <p:stCondLst>
                                            <p:cond delay="1312"/>
                                          </p:stCondLst>
                                        </p:cTn>
                                        <p:tgtEl>
                                          <p:spTgt spid="3">
                                            <p:txEl>
                                              <p:pRg st="3" end="3"/>
                                            </p:txEl>
                                          </p:spTgt>
                                        </p:tgtEl>
                                      </p:cBhvr>
                                      <p:to x="100000" y="80000"/>
                                    </p:animScale>
                                    <p:animScale>
                                      <p:cBhvr>
                                        <p:cTn id="57" dur="166" decel="50000">
                                          <p:stCondLst>
                                            <p:cond delay="1338"/>
                                          </p:stCondLst>
                                        </p:cTn>
                                        <p:tgtEl>
                                          <p:spTgt spid="3">
                                            <p:txEl>
                                              <p:pRg st="3" end="3"/>
                                            </p:txEl>
                                          </p:spTgt>
                                        </p:tgtEl>
                                      </p:cBhvr>
                                      <p:to x="100000" y="100000"/>
                                    </p:animScale>
                                    <p:animScale>
                                      <p:cBhvr>
                                        <p:cTn id="58" dur="26">
                                          <p:stCondLst>
                                            <p:cond delay="1642"/>
                                          </p:stCondLst>
                                        </p:cTn>
                                        <p:tgtEl>
                                          <p:spTgt spid="3">
                                            <p:txEl>
                                              <p:pRg st="3" end="3"/>
                                            </p:txEl>
                                          </p:spTgt>
                                        </p:tgtEl>
                                      </p:cBhvr>
                                      <p:to x="100000" y="90000"/>
                                    </p:animScale>
                                    <p:animScale>
                                      <p:cBhvr>
                                        <p:cTn id="59" dur="166" decel="50000">
                                          <p:stCondLst>
                                            <p:cond delay="1668"/>
                                          </p:stCondLst>
                                        </p:cTn>
                                        <p:tgtEl>
                                          <p:spTgt spid="3">
                                            <p:txEl>
                                              <p:pRg st="3" end="3"/>
                                            </p:txEl>
                                          </p:spTgt>
                                        </p:tgtEl>
                                      </p:cBhvr>
                                      <p:to x="100000" y="100000"/>
                                    </p:animScale>
                                    <p:animScale>
                                      <p:cBhvr>
                                        <p:cTn id="60" dur="26">
                                          <p:stCondLst>
                                            <p:cond delay="1808"/>
                                          </p:stCondLst>
                                        </p:cTn>
                                        <p:tgtEl>
                                          <p:spTgt spid="3">
                                            <p:txEl>
                                              <p:pRg st="3" end="3"/>
                                            </p:txEl>
                                          </p:spTgt>
                                        </p:tgtEl>
                                      </p:cBhvr>
                                      <p:to x="100000" y="95000"/>
                                    </p:animScale>
                                    <p:animScale>
                                      <p:cBhvr>
                                        <p:cTn id="61" dur="166" decel="50000">
                                          <p:stCondLst>
                                            <p:cond delay="1834"/>
                                          </p:stCondLst>
                                        </p:cTn>
                                        <p:tgtEl>
                                          <p:spTgt spid="3">
                                            <p:txEl>
                                              <p:pRg st="3" end="3"/>
                                            </p:txEl>
                                          </p:spTgt>
                                        </p:tgtEl>
                                      </p:cBhvr>
                                      <p:to x="100000" y="100000"/>
                                    </p:animScale>
                                  </p:childTnLst>
                                </p:cTn>
                              </p:par>
                              <p:par>
                                <p:cTn id="62" presetID="26" presetClass="entr" presetSubtype="0" fill="hold" nodeType="withEffect">
                                  <p:stCondLst>
                                    <p:cond delay="0"/>
                                  </p:stCondLst>
                                  <p:childTnLst>
                                    <p:set>
                                      <p:cBhvr>
                                        <p:cTn id="63" dur="1" fill="hold">
                                          <p:stCondLst>
                                            <p:cond delay="0"/>
                                          </p:stCondLst>
                                        </p:cTn>
                                        <p:tgtEl>
                                          <p:spTgt spid="3">
                                            <p:txEl>
                                              <p:pRg st="4" end="4"/>
                                            </p:txEl>
                                          </p:spTgt>
                                        </p:tgtEl>
                                        <p:attrNameLst>
                                          <p:attrName>style.visibility</p:attrName>
                                        </p:attrNameLst>
                                      </p:cBhvr>
                                      <p:to>
                                        <p:strVal val="visible"/>
                                      </p:to>
                                    </p:set>
                                    <p:animEffect transition="in" filter="wipe(down)">
                                      <p:cBhvr>
                                        <p:cTn id="64" dur="580">
                                          <p:stCondLst>
                                            <p:cond delay="0"/>
                                          </p:stCondLst>
                                        </p:cTn>
                                        <p:tgtEl>
                                          <p:spTgt spid="3">
                                            <p:txEl>
                                              <p:pRg st="4" end="4"/>
                                            </p:txEl>
                                          </p:spTgt>
                                        </p:tgtEl>
                                      </p:cBhvr>
                                    </p:animEffect>
                                    <p:anim calcmode="lin" valueType="num">
                                      <p:cBhvr>
                                        <p:cTn id="65"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0" dur="26">
                                          <p:stCondLst>
                                            <p:cond delay="650"/>
                                          </p:stCondLst>
                                        </p:cTn>
                                        <p:tgtEl>
                                          <p:spTgt spid="3">
                                            <p:txEl>
                                              <p:pRg st="4" end="4"/>
                                            </p:txEl>
                                          </p:spTgt>
                                        </p:tgtEl>
                                      </p:cBhvr>
                                      <p:to x="100000" y="60000"/>
                                    </p:animScale>
                                    <p:animScale>
                                      <p:cBhvr>
                                        <p:cTn id="71" dur="166" decel="50000">
                                          <p:stCondLst>
                                            <p:cond delay="676"/>
                                          </p:stCondLst>
                                        </p:cTn>
                                        <p:tgtEl>
                                          <p:spTgt spid="3">
                                            <p:txEl>
                                              <p:pRg st="4" end="4"/>
                                            </p:txEl>
                                          </p:spTgt>
                                        </p:tgtEl>
                                      </p:cBhvr>
                                      <p:to x="100000" y="100000"/>
                                    </p:animScale>
                                    <p:animScale>
                                      <p:cBhvr>
                                        <p:cTn id="72" dur="26">
                                          <p:stCondLst>
                                            <p:cond delay="1312"/>
                                          </p:stCondLst>
                                        </p:cTn>
                                        <p:tgtEl>
                                          <p:spTgt spid="3">
                                            <p:txEl>
                                              <p:pRg st="4" end="4"/>
                                            </p:txEl>
                                          </p:spTgt>
                                        </p:tgtEl>
                                      </p:cBhvr>
                                      <p:to x="100000" y="80000"/>
                                    </p:animScale>
                                    <p:animScale>
                                      <p:cBhvr>
                                        <p:cTn id="73" dur="166" decel="50000">
                                          <p:stCondLst>
                                            <p:cond delay="1338"/>
                                          </p:stCondLst>
                                        </p:cTn>
                                        <p:tgtEl>
                                          <p:spTgt spid="3">
                                            <p:txEl>
                                              <p:pRg st="4" end="4"/>
                                            </p:txEl>
                                          </p:spTgt>
                                        </p:tgtEl>
                                      </p:cBhvr>
                                      <p:to x="100000" y="100000"/>
                                    </p:animScale>
                                    <p:animScale>
                                      <p:cBhvr>
                                        <p:cTn id="74" dur="26">
                                          <p:stCondLst>
                                            <p:cond delay="1642"/>
                                          </p:stCondLst>
                                        </p:cTn>
                                        <p:tgtEl>
                                          <p:spTgt spid="3">
                                            <p:txEl>
                                              <p:pRg st="4" end="4"/>
                                            </p:txEl>
                                          </p:spTgt>
                                        </p:tgtEl>
                                      </p:cBhvr>
                                      <p:to x="100000" y="90000"/>
                                    </p:animScale>
                                    <p:animScale>
                                      <p:cBhvr>
                                        <p:cTn id="75" dur="166" decel="50000">
                                          <p:stCondLst>
                                            <p:cond delay="1668"/>
                                          </p:stCondLst>
                                        </p:cTn>
                                        <p:tgtEl>
                                          <p:spTgt spid="3">
                                            <p:txEl>
                                              <p:pRg st="4" end="4"/>
                                            </p:txEl>
                                          </p:spTgt>
                                        </p:tgtEl>
                                      </p:cBhvr>
                                      <p:to x="100000" y="100000"/>
                                    </p:animScale>
                                    <p:animScale>
                                      <p:cBhvr>
                                        <p:cTn id="76" dur="26">
                                          <p:stCondLst>
                                            <p:cond delay="1808"/>
                                          </p:stCondLst>
                                        </p:cTn>
                                        <p:tgtEl>
                                          <p:spTgt spid="3">
                                            <p:txEl>
                                              <p:pRg st="4" end="4"/>
                                            </p:txEl>
                                          </p:spTgt>
                                        </p:tgtEl>
                                      </p:cBhvr>
                                      <p:to x="100000" y="95000"/>
                                    </p:animScale>
                                    <p:animScale>
                                      <p:cBhvr>
                                        <p:cTn id="77"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prstTxWarp prst="textWave4">
              <a:avLst/>
            </a:prstTxWarp>
            <a:normAutofit fontScale="90000"/>
          </a:bodyPr>
          <a:lstStyle/>
          <a:p>
            <a:pPr algn="ctr">
              <a:buFont typeface="Arial" pitchFamily="34" charset="0"/>
              <a:buChar char="•"/>
            </a:pPr>
            <a:r>
              <a:rPr lang="en-US" b="1" dirty="0" smtClean="0">
                <a:ln w="10541" cmpd="sng">
                  <a:solidFill>
                    <a:srgbClr val="00B0F0"/>
                  </a:solidFill>
                  <a:prstDash val="solid"/>
                </a:ln>
                <a:solidFill>
                  <a:srgbClr val="00B0F0"/>
                </a:solidFill>
              </a:rPr>
              <a:t>Llangollen is well known because of Eisteddfod.</a:t>
            </a:r>
            <a:endParaRPr lang="ru-RU" b="1" dirty="0">
              <a:ln w="10541" cmpd="sng">
                <a:solidFill>
                  <a:srgbClr val="00B0F0"/>
                </a:solidFill>
                <a:prstDash val="solid"/>
              </a:ln>
              <a:solidFill>
                <a:srgbClr val="00B0F0"/>
              </a:solidFill>
            </a:endParaRPr>
          </a:p>
        </p:txBody>
      </p:sp>
      <p:pic>
        <p:nvPicPr>
          <p:cNvPr id="5" name="Содержимое 4" descr="Llangollen International Eisteddfod.jpg"/>
          <p:cNvPicPr>
            <a:picLocks noGrp="1" noChangeAspect="1"/>
          </p:cNvPicPr>
          <p:nvPr>
            <p:ph sz="half" idx="1"/>
          </p:nvPr>
        </p:nvPicPr>
        <p:blipFill>
          <a:blip r:embed="rId3" cstate="print"/>
          <a:stretch>
            <a:fillRect/>
          </a:stretch>
        </p:blipFill>
        <p:spPr>
          <a:xfrm>
            <a:off x="457200" y="2132856"/>
            <a:ext cx="3898776" cy="3384376"/>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Содержимое 5" descr="Llangollen-Eisteddfod.jpg"/>
          <p:cNvPicPr>
            <a:picLocks noGrp="1" noChangeAspect="1"/>
          </p:cNvPicPr>
          <p:nvPr>
            <p:ph sz="half" idx="2"/>
          </p:nvPr>
        </p:nvPicPr>
        <p:blipFill>
          <a:blip r:embed="rId4" cstate="print"/>
          <a:stretch>
            <a:fillRect/>
          </a:stretch>
        </p:blipFill>
        <p:spPr>
          <a:xfrm>
            <a:off x="4716016" y="2132856"/>
            <a:ext cx="4032448" cy="338437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0"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800" decel="100000"/>
                                        <p:tgtEl>
                                          <p:spTgt spid="5"/>
                                        </p:tgtEl>
                                      </p:cBhvr>
                                    </p:animEffect>
                                    <p:anim calcmode="lin" valueType="num">
                                      <p:cBhvr>
                                        <p:cTn id="26" dur="800" decel="100000" fill="hold"/>
                                        <p:tgtEl>
                                          <p:spTgt spid="5"/>
                                        </p:tgtEl>
                                        <p:attrNameLst>
                                          <p:attrName>style.rotation</p:attrName>
                                        </p:attrNameLst>
                                      </p:cBhvr>
                                      <p:tavLst>
                                        <p:tav tm="0">
                                          <p:val>
                                            <p:fltVal val="-90"/>
                                          </p:val>
                                        </p:tav>
                                        <p:tav tm="100000">
                                          <p:val>
                                            <p:fltVal val="0"/>
                                          </p:val>
                                        </p:tav>
                                      </p:tavLst>
                                    </p:anim>
                                    <p:anim calcmode="lin" valueType="num">
                                      <p:cBhvr>
                                        <p:cTn id="27" dur="800" decel="100000" fill="hold"/>
                                        <p:tgtEl>
                                          <p:spTgt spid="5"/>
                                        </p:tgtEl>
                                        <p:attrNameLst>
                                          <p:attrName>ppt_x</p:attrName>
                                        </p:attrNameLst>
                                      </p:cBhvr>
                                      <p:tavLst>
                                        <p:tav tm="0">
                                          <p:val>
                                            <p:strVal val="#ppt_x+0.4"/>
                                          </p:val>
                                        </p:tav>
                                        <p:tav tm="100000">
                                          <p:val>
                                            <p:strVal val="#ppt_x-0.05"/>
                                          </p:val>
                                        </p:tav>
                                      </p:tavLst>
                                    </p:anim>
                                    <p:anim calcmode="lin" valueType="num">
                                      <p:cBhvr>
                                        <p:cTn id="28" dur="800" decel="100000" fill="hold"/>
                                        <p:tgtEl>
                                          <p:spTgt spid="5"/>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0"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800" decel="100000"/>
                                        <p:tgtEl>
                                          <p:spTgt spid="6"/>
                                        </p:tgtEl>
                                      </p:cBhvr>
                                    </p:animEffect>
                                    <p:anim calcmode="lin" valueType="num">
                                      <p:cBhvr>
                                        <p:cTn id="36" dur="800" decel="100000" fill="hold"/>
                                        <p:tgtEl>
                                          <p:spTgt spid="6"/>
                                        </p:tgtEl>
                                        <p:attrNameLst>
                                          <p:attrName>style.rotation</p:attrName>
                                        </p:attrNameLst>
                                      </p:cBhvr>
                                      <p:tavLst>
                                        <p:tav tm="0">
                                          <p:val>
                                            <p:fltVal val="-90"/>
                                          </p:val>
                                        </p:tav>
                                        <p:tav tm="100000">
                                          <p:val>
                                            <p:fltVal val="0"/>
                                          </p:val>
                                        </p:tav>
                                      </p:tavLst>
                                    </p:anim>
                                    <p:anim calcmode="lin" valueType="num">
                                      <p:cBhvr>
                                        <p:cTn id="37" dur="800" decel="100000" fill="hold"/>
                                        <p:tgtEl>
                                          <p:spTgt spid="6"/>
                                        </p:tgtEl>
                                        <p:attrNameLst>
                                          <p:attrName>ppt_x</p:attrName>
                                        </p:attrNameLst>
                                      </p:cBhvr>
                                      <p:tavLst>
                                        <p:tav tm="0">
                                          <p:val>
                                            <p:strVal val="#ppt_x+0.4"/>
                                          </p:val>
                                        </p:tav>
                                        <p:tav tm="100000">
                                          <p:val>
                                            <p:strVal val="#ppt_x-0.05"/>
                                          </p:val>
                                        </p:tav>
                                      </p:tavLst>
                                    </p:anim>
                                    <p:anim calcmode="lin" valueType="num">
                                      <p:cBhvr>
                                        <p:cTn id="38" dur="800" decel="100000" fill="hold"/>
                                        <p:tgtEl>
                                          <p:spTgt spid="6"/>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prstTxWarp prst="textWave4">
              <a:avLst/>
            </a:prstTxWarp>
            <a:noAutofit/>
          </a:bodyPr>
          <a:lstStyle/>
          <a:p>
            <a:pPr algn="ctr"/>
            <a:r>
              <a:rPr lang="en-US" sz="3200" b="1" dirty="0" smtClean="0">
                <a:ln w="10541" cmpd="sng">
                  <a:solidFill>
                    <a:srgbClr val="00B0F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Liverpool is internationally known because of the home town of the Beatles.</a:t>
            </a:r>
            <a:endParaRPr lang="ru-RU" sz="3200" b="1" dirty="0">
              <a:ln w="10541" cmpd="sng">
                <a:solidFill>
                  <a:srgbClr val="00B0F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Содержимое 4" descr="iCANBHOOC.jpg"/>
          <p:cNvPicPr>
            <a:picLocks noGrp="1" noChangeAspect="1"/>
          </p:cNvPicPr>
          <p:nvPr>
            <p:ph sz="half" idx="1"/>
          </p:nvPr>
        </p:nvPicPr>
        <p:blipFill>
          <a:blip r:embed="rId3" cstate="print"/>
          <a:stretch>
            <a:fillRect/>
          </a:stretch>
        </p:blipFill>
        <p:spPr>
          <a:xfrm>
            <a:off x="485559" y="2492896"/>
            <a:ext cx="3395245" cy="273630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Содержимое 5" descr="iCAXG16CK.jpg"/>
          <p:cNvPicPr>
            <a:picLocks noGrp="1" noChangeAspect="1"/>
          </p:cNvPicPr>
          <p:nvPr>
            <p:ph sz="half" idx="2"/>
          </p:nvPr>
        </p:nvPicPr>
        <p:blipFill>
          <a:blip r:embed="rId4" cstate="print"/>
          <a:stretch>
            <a:fillRect/>
          </a:stretch>
        </p:blipFill>
        <p:spPr>
          <a:xfrm>
            <a:off x="4357686" y="2500306"/>
            <a:ext cx="3657600" cy="275539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4"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from="(-#ppt_w/2)" to="(#ppt_x)" calcmode="lin" valueType="num">
                                      <p:cBhvr>
                                        <p:cTn id="14" dur="600" fill="hold">
                                          <p:stCondLst>
                                            <p:cond delay="0"/>
                                          </p:stCondLst>
                                        </p:cTn>
                                        <p:tgtEl>
                                          <p:spTgt spid="5"/>
                                        </p:tgtEl>
                                        <p:attrNameLst>
                                          <p:attrName>ppt_x</p:attrName>
                                        </p:attrNameLst>
                                      </p:cBhvr>
                                    </p:anim>
                                    <p:anim from="0" to="-1.0" calcmode="lin" valueType="num">
                                      <p:cBhvr>
                                        <p:cTn id="15" dur="200" decel="50000" autoRev="1" fill="hold">
                                          <p:stCondLst>
                                            <p:cond delay="600"/>
                                          </p:stCondLst>
                                        </p:cTn>
                                        <p:tgtEl>
                                          <p:spTgt spid="5"/>
                                        </p:tgtEl>
                                        <p:attrNameLst>
                                          <p:attrName>xshear</p:attrName>
                                        </p:attrNameLst>
                                      </p:cBhvr>
                                    </p:anim>
                                    <p:animScale>
                                      <p:cBhvr>
                                        <p:cTn id="16" dur="200" decel="100000" autoRev="1" fill="hold">
                                          <p:stCondLst>
                                            <p:cond delay="600"/>
                                          </p:stCondLst>
                                        </p:cTn>
                                        <p:tgtEl>
                                          <p:spTgt spid="5"/>
                                        </p:tgtEl>
                                      </p:cBhvr>
                                      <p:from x="100000" y="100000"/>
                                      <p:to x="80000" y="100000"/>
                                    </p:animScale>
                                    <p:anim by="(#ppt_h/3+#ppt_w*0.1)" calcmode="lin" valueType="num">
                                      <p:cBhvr additive="sum">
                                        <p:cTn id="17" dur="200" decel="100000" autoRev="1" fill="hold">
                                          <p:stCondLst>
                                            <p:cond delay="600"/>
                                          </p:stCondLst>
                                        </p:cTn>
                                        <p:tgtEl>
                                          <p:spTgt spid="5"/>
                                        </p:tgtEl>
                                        <p:attrNameLst>
                                          <p:attrName>ppt_x</p:attrName>
                                        </p:attrNameLst>
                                      </p:cBhvr>
                                    </p:anim>
                                  </p:childTnLst>
                                </p:cTn>
                              </p:par>
                            </p:childTnLst>
                          </p:cTn>
                        </p:par>
                      </p:childTnLst>
                    </p:cTn>
                  </p:par>
                  <p:par>
                    <p:cTn id="18" fill="hold">
                      <p:stCondLst>
                        <p:cond delay="indefinite"/>
                      </p:stCondLst>
                      <p:childTnLst>
                        <p:par>
                          <p:cTn id="19" fill="hold">
                            <p:stCondLst>
                              <p:cond delay="0"/>
                            </p:stCondLst>
                            <p:childTnLst>
                              <p:par>
                                <p:cTn id="20" presetID="34"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from="(-#ppt_w/2)" to="(#ppt_x)" calcmode="lin" valueType="num">
                                      <p:cBhvr>
                                        <p:cTn id="22" dur="600" fill="hold">
                                          <p:stCondLst>
                                            <p:cond delay="0"/>
                                          </p:stCondLst>
                                        </p:cTn>
                                        <p:tgtEl>
                                          <p:spTgt spid="6"/>
                                        </p:tgtEl>
                                        <p:attrNameLst>
                                          <p:attrName>ppt_x</p:attrName>
                                        </p:attrNameLst>
                                      </p:cBhvr>
                                    </p:anim>
                                    <p:anim from="0" to="-1.0" calcmode="lin" valueType="num">
                                      <p:cBhvr>
                                        <p:cTn id="23" dur="200" decel="50000" autoRev="1" fill="hold">
                                          <p:stCondLst>
                                            <p:cond delay="600"/>
                                          </p:stCondLst>
                                        </p:cTn>
                                        <p:tgtEl>
                                          <p:spTgt spid="6"/>
                                        </p:tgtEl>
                                        <p:attrNameLst>
                                          <p:attrName>xshear</p:attrName>
                                        </p:attrNameLst>
                                      </p:cBhvr>
                                    </p:anim>
                                    <p:animScale>
                                      <p:cBhvr>
                                        <p:cTn id="24" dur="200" decel="100000" autoRev="1" fill="hold">
                                          <p:stCondLst>
                                            <p:cond delay="600"/>
                                          </p:stCondLst>
                                        </p:cTn>
                                        <p:tgtEl>
                                          <p:spTgt spid="6"/>
                                        </p:tgtEl>
                                      </p:cBhvr>
                                      <p:from x="100000" y="100000"/>
                                      <p:to x="80000" y="100000"/>
                                    </p:animScale>
                                    <p:anim by="(#ppt_h/3+#ppt_w*0.1)" calcmode="lin" valueType="num">
                                      <p:cBhvr additive="sum">
                                        <p:cTn id="25" dur="200" decel="100000" autoRev="1" fill="hold">
                                          <p:stCondLst>
                                            <p:cond delay="600"/>
                                          </p:stCondLst>
                                        </p:cTn>
                                        <p:tgtEl>
                                          <p:spTgt spid="6"/>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179512" y="418260"/>
            <a:ext cx="896448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n-US" sz="4000" dirty="0" smtClean="0">
                <a:solidFill>
                  <a:srgbClr val="FFFF00"/>
                </a:solidFill>
                <a:latin typeface="Calibri"/>
                <a:ea typeface="Times New Roman" pitchFamily="18" charset="0"/>
                <a:cs typeface="Arial" pitchFamily="34" charset="0"/>
              </a:rPr>
              <a:t>“</a:t>
            </a:r>
            <a:r>
              <a:rPr lang="en-US" sz="4000" dirty="0" smtClean="0">
                <a:solidFill>
                  <a:srgbClr val="FFFF00"/>
                </a:solidFill>
                <a:latin typeface="Georgia" pitchFamily="18" charset="0"/>
                <a:ea typeface="Times New Roman" pitchFamily="18" charset="0"/>
                <a:cs typeface="Arial" pitchFamily="34" charset="0"/>
              </a:rPr>
              <a:t>The story began in Harold Macmillan</a:t>
            </a:r>
            <a:r>
              <a:rPr lang="en-US" sz="4000" dirty="0" smtClean="0">
                <a:solidFill>
                  <a:srgbClr val="FFFF00"/>
                </a:solidFill>
                <a:latin typeface="Calibri"/>
                <a:ea typeface="Times New Roman" pitchFamily="18" charset="0"/>
                <a:cs typeface="Arial" pitchFamily="34" charset="0"/>
              </a:rPr>
              <a:t>’</a:t>
            </a:r>
            <a:r>
              <a:rPr lang="en-US" sz="4000" dirty="0" smtClean="0">
                <a:solidFill>
                  <a:srgbClr val="FFFF00"/>
                </a:solidFill>
                <a:latin typeface="Georgia" pitchFamily="18" charset="0"/>
                <a:ea typeface="Times New Roman" pitchFamily="18" charset="0"/>
                <a:cs typeface="Arial" pitchFamily="34" charset="0"/>
              </a:rPr>
              <a:t>s </a:t>
            </a:r>
            <a:r>
              <a:rPr lang="en-US" sz="4000" dirty="0" smtClean="0">
                <a:solidFill>
                  <a:srgbClr val="FFFF00"/>
                </a:solidFill>
                <a:latin typeface="Calibri"/>
                <a:ea typeface="Times New Roman" pitchFamily="18" charset="0"/>
                <a:cs typeface="Arial" pitchFamily="34" charset="0"/>
              </a:rPr>
              <a:t>“</a:t>
            </a:r>
            <a:r>
              <a:rPr lang="en-US" sz="4000" dirty="0" smtClean="0">
                <a:solidFill>
                  <a:srgbClr val="FFFF00"/>
                </a:solidFill>
                <a:latin typeface="Georgia" pitchFamily="18" charset="0"/>
                <a:ea typeface="Times New Roman" pitchFamily="18" charset="0"/>
                <a:cs typeface="Arial" pitchFamily="34" charset="0"/>
              </a:rPr>
              <a:t>never had it so good</a:t>
            </a:r>
            <a:r>
              <a:rPr lang="en-US" sz="4000" dirty="0" smtClean="0">
                <a:solidFill>
                  <a:srgbClr val="FFFF00"/>
                </a:solidFill>
                <a:latin typeface="Calibri"/>
                <a:ea typeface="Times New Roman" pitchFamily="18" charset="0"/>
                <a:cs typeface="Arial" pitchFamily="34" charset="0"/>
              </a:rPr>
              <a:t>”</a:t>
            </a:r>
            <a:r>
              <a:rPr lang="en-US" sz="4000" dirty="0" smtClean="0">
                <a:solidFill>
                  <a:srgbClr val="FFFF00"/>
                </a:solidFill>
                <a:latin typeface="Georgia" pitchFamily="18" charset="0"/>
                <a:ea typeface="Times New Roman" pitchFamily="18" charset="0"/>
                <a:cs typeface="Arial" pitchFamily="34" charset="0"/>
              </a:rPr>
              <a:t> </a:t>
            </a:r>
            <a:r>
              <a:rPr lang="en-US" sz="4000" dirty="0" smtClean="0">
                <a:solidFill>
                  <a:srgbClr val="FFFF00"/>
                </a:solidFill>
                <a:latin typeface="Calibri"/>
                <a:ea typeface="Times New Roman" pitchFamily="18" charset="0"/>
                <a:cs typeface="Arial" pitchFamily="34" charset="0"/>
              </a:rPr>
              <a:t>’</a:t>
            </a:r>
            <a:r>
              <a:rPr lang="en-US" sz="4000" dirty="0" smtClean="0">
                <a:solidFill>
                  <a:srgbClr val="FFFF00"/>
                </a:solidFill>
                <a:latin typeface="Georgia" pitchFamily="18" charset="0"/>
                <a:ea typeface="Times New Roman" pitchFamily="18" charset="0"/>
                <a:cs typeface="Arial" pitchFamily="34" charset="0"/>
              </a:rPr>
              <a:t>50s Britain. It should be fiction: four teenagers with no more than eight O</a:t>
            </a:r>
            <a:r>
              <a:rPr lang="en-US" sz="4000" dirty="0" smtClean="0">
                <a:solidFill>
                  <a:srgbClr val="FFFF00"/>
                </a:solidFill>
                <a:latin typeface="Calibri"/>
                <a:ea typeface="Times New Roman" pitchFamily="18" charset="0"/>
                <a:cs typeface="Arial" pitchFamily="34" charset="0"/>
              </a:rPr>
              <a:t>’</a:t>
            </a:r>
            <a:r>
              <a:rPr lang="en-US" sz="4000" dirty="0" smtClean="0">
                <a:solidFill>
                  <a:srgbClr val="FFFF00"/>
                </a:solidFill>
                <a:latin typeface="Georgia" pitchFamily="18" charset="0"/>
                <a:ea typeface="Times New Roman" pitchFamily="18" charset="0"/>
                <a:cs typeface="Arial" pitchFamily="34" charset="0"/>
              </a:rPr>
              <a:t>Levels between them, running and biking and busing and basking all over Liverpool in search of new chords and old guitars and half-decent drum kit and any gig at all</a:t>
            </a:r>
            <a:endParaRPr kumimoji="0" lang="en-US" sz="4000" b="0" i="0" u="none" strike="noStrike" cap="none" normalizeH="0" baseline="0" dirty="0" smtClean="0">
              <a:ln>
                <a:noFill/>
              </a:ln>
              <a:solidFill>
                <a:srgbClr val="FFFF00"/>
              </a:solidFill>
              <a:effectLst/>
              <a:latin typeface="Arial" pitchFamily="34" charset="0"/>
              <a:cs typeface="Arial" pitchFamily="34" charset="0"/>
            </a:endParaRPr>
          </a:p>
        </p:txBody>
      </p:sp>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26625">
                                            <p:txEl>
                                              <p:pRg st="0" end="0"/>
                                            </p:txEl>
                                          </p:spTgt>
                                        </p:tgtEl>
                                        <p:attrNameLst>
                                          <p:attrName>style.visibility</p:attrName>
                                        </p:attrNameLst>
                                      </p:cBhvr>
                                      <p:to>
                                        <p:strVal val="visible"/>
                                      </p:to>
                                    </p:set>
                                    <p:anim calcmode="lin" valueType="num">
                                      <p:cBhvr>
                                        <p:cTn id="7" dur="500" fill="hold"/>
                                        <p:tgtEl>
                                          <p:spTgt spid="2662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662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2662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662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66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7470648" cy="1417320"/>
          </a:xfrm>
        </p:spPr>
        <p:txBody>
          <a:bodyPr>
            <a:prstTxWarp prst="textWave4">
              <a:avLst/>
            </a:prstTxWarp>
            <a:normAutofit fontScale="90000"/>
          </a:bodyPr>
          <a:lstStyle/>
          <a:p>
            <a:pPr algn="ctr"/>
            <a:r>
              <a:rPr lang="en-US" b="1" dirty="0" smtClean="0">
                <a:ln w="17780" cmpd="sng">
                  <a:solidFill>
                    <a:srgbClr val="E9E94F"/>
                  </a:solidFill>
                  <a:prstDash val="solid"/>
                  <a:miter lim="800000"/>
                </a:ln>
                <a:solidFill>
                  <a:srgbClr val="7030A0"/>
                </a:solidFill>
                <a:effectLst>
                  <a:outerShdw blurRad="50800" algn="tl" rotWithShape="0">
                    <a:srgbClr val="000000"/>
                  </a:outerShdw>
                </a:effectLst>
              </a:rPr>
              <a:t>Music: the soundtrack of our lives.</a:t>
            </a:r>
            <a:endParaRPr lang="ru-RU" b="1" dirty="0">
              <a:ln w="17780" cmpd="sng">
                <a:solidFill>
                  <a:srgbClr val="E9E94F"/>
                </a:solidFill>
                <a:prstDash val="solid"/>
                <a:miter lim="800000"/>
              </a:ln>
              <a:solidFill>
                <a:srgbClr val="7030A0"/>
              </a:solidFill>
              <a:effectLst>
                <a:outerShdw blurRad="50800" algn="tl" rotWithShape="0">
                  <a:srgbClr val="000000"/>
                </a:outerShdw>
              </a:effectLst>
            </a:endParaRPr>
          </a:p>
        </p:txBody>
      </p:sp>
      <p:sp>
        <p:nvSpPr>
          <p:cNvPr id="4" name="TextBox 3"/>
          <p:cNvSpPr txBox="1"/>
          <p:nvPr/>
        </p:nvSpPr>
        <p:spPr>
          <a:xfrm>
            <a:off x="323528" y="1988841"/>
            <a:ext cx="8280920" cy="4401205"/>
          </a:xfrm>
          <a:prstGeom prst="rect">
            <a:avLst/>
          </a:prstGeom>
          <a:noFill/>
        </p:spPr>
        <p:txBody>
          <a:bodyPr wrap="square" numCol="1" rtlCol="0">
            <a:spAutoFit/>
          </a:bodyPr>
          <a:lstStyle/>
          <a:p>
            <a:pPr marL="400050" indent="-400050">
              <a:buFont typeface="+mj-lt"/>
              <a:buAutoNum type="arabicPeriod"/>
            </a:pPr>
            <a:r>
              <a:rPr lang="en-US" sz="4000" i="1" dirty="0" smtClean="0">
                <a:solidFill>
                  <a:srgbClr val="92D050"/>
                </a:solidFill>
              </a:rPr>
              <a:t>What sort of music do you like?</a:t>
            </a:r>
          </a:p>
          <a:p>
            <a:pPr marL="400050" indent="-400050">
              <a:buFont typeface="+mj-lt"/>
              <a:buAutoNum type="arabicPeriod"/>
            </a:pPr>
            <a:r>
              <a:rPr lang="en-US" sz="4000" i="1" dirty="0" smtClean="0">
                <a:solidFill>
                  <a:srgbClr val="92D050"/>
                </a:solidFill>
              </a:rPr>
              <a:t> What does music make you think of?</a:t>
            </a:r>
          </a:p>
          <a:p>
            <a:pPr marL="400050" indent="-400050">
              <a:buFont typeface="+mj-lt"/>
              <a:buAutoNum type="arabicPeriod"/>
            </a:pPr>
            <a:r>
              <a:rPr lang="en-US" sz="4000" i="1" dirty="0" smtClean="0">
                <a:solidFill>
                  <a:srgbClr val="92D050"/>
                </a:solidFill>
              </a:rPr>
              <a:t>How can music influence people?</a:t>
            </a:r>
          </a:p>
          <a:p>
            <a:pPr marL="400050" indent="-400050">
              <a:buFont typeface="+mj-lt"/>
              <a:buAutoNum type="arabicPeriod"/>
            </a:pPr>
            <a:r>
              <a:rPr lang="en-US" sz="4000" i="1" dirty="0" smtClean="0">
                <a:solidFill>
                  <a:srgbClr val="92D050"/>
                </a:solidFill>
              </a:rPr>
              <a:t>What music do you like listening to when you have free time?</a:t>
            </a:r>
          </a:p>
          <a:p>
            <a:pPr marL="400050" indent="-400050">
              <a:buFont typeface="+mj-lt"/>
              <a:buAutoNum type="arabicPeriod"/>
            </a:pPr>
            <a:r>
              <a:rPr lang="en-US" sz="4000" i="1" dirty="0" smtClean="0">
                <a:solidFill>
                  <a:srgbClr val="92D050"/>
                </a:solidFill>
              </a:rPr>
              <a:t>What music irritates you?</a:t>
            </a:r>
          </a:p>
        </p:txBody>
      </p:sp>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28"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15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5000" fill="hold"/>
                                        <p:tgtEl>
                                          <p:spTgt spid="4">
                                            <p:txEl>
                                              <p:pRg st="0" end="0"/>
                                            </p:txEl>
                                          </p:spTgt>
                                        </p:tgtEl>
                                        <p:attrNameLst>
                                          <p:attrName>ppt_y</p:attrName>
                                        </p:attrNameLst>
                                      </p:cBhvr>
                                      <p:tavLst>
                                        <p:tav tm="0">
                                          <p:val>
                                            <p:strVal val="#ppt_y+1"/>
                                          </p:val>
                                        </p:tav>
                                        <p:tav tm="100000">
                                          <p:val>
                                            <p:strVal val="#ppt_y-1"/>
                                          </p:val>
                                        </p:tav>
                                      </p:tavLst>
                                    </p:anim>
                                  </p:childTnLst>
                                </p:cTn>
                              </p:par>
                              <p:par>
                                <p:cTn id="17" presetID="28" presetClass="entr" presetSubtype="0" fill="hold" nodeType="with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15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0" dur="15000" fill="hold"/>
                                        <p:tgtEl>
                                          <p:spTgt spid="4">
                                            <p:txEl>
                                              <p:pRg st="1" end="1"/>
                                            </p:txEl>
                                          </p:spTgt>
                                        </p:tgtEl>
                                        <p:attrNameLst>
                                          <p:attrName>ppt_y</p:attrName>
                                        </p:attrNameLst>
                                      </p:cBhvr>
                                      <p:tavLst>
                                        <p:tav tm="0">
                                          <p:val>
                                            <p:strVal val="#ppt_y+1"/>
                                          </p:val>
                                        </p:tav>
                                        <p:tav tm="100000">
                                          <p:val>
                                            <p:strVal val="#ppt_y-1"/>
                                          </p:val>
                                        </p:tav>
                                      </p:tavLst>
                                    </p:anim>
                                  </p:childTnLst>
                                </p:cTn>
                              </p:par>
                              <p:par>
                                <p:cTn id="21" presetID="28" presetClass="entr" presetSubtype="0" fill="hold" nodeType="with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15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15000" fill="hold"/>
                                        <p:tgtEl>
                                          <p:spTgt spid="4">
                                            <p:txEl>
                                              <p:pRg st="2" end="2"/>
                                            </p:txEl>
                                          </p:spTgt>
                                        </p:tgtEl>
                                        <p:attrNameLst>
                                          <p:attrName>ppt_y</p:attrName>
                                        </p:attrNameLst>
                                      </p:cBhvr>
                                      <p:tavLst>
                                        <p:tav tm="0">
                                          <p:val>
                                            <p:strVal val="#ppt_y+1"/>
                                          </p:val>
                                        </p:tav>
                                        <p:tav tm="100000">
                                          <p:val>
                                            <p:strVal val="#ppt_y-1"/>
                                          </p:val>
                                        </p:tav>
                                      </p:tavLst>
                                    </p:anim>
                                  </p:childTnLst>
                                </p:cTn>
                              </p:par>
                              <p:par>
                                <p:cTn id="25" presetID="28" presetClass="entr" presetSubtype="0" fill="hold"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p:cTn id="27" dur="15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8" dur="15000" fill="hold"/>
                                        <p:tgtEl>
                                          <p:spTgt spid="4">
                                            <p:txEl>
                                              <p:pRg st="3" end="3"/>
                                            </p:txEl>
                                          </p:spTgt>
                                        </p:tgtEl>
                                        <p:attrNameLst>
                                          <p:attrName>ppt_y</p:attrName>
                                        </p:attrNameLst>
                                      </p:cBhvr>
                                      <p:tavLst>
                                        <p:tav tm="0">
                                          <p:val>
                                            <p:strVal val="#ppt_y+1"/>
                                          </p:val>
                                        </p:tav>
                                        <p:tav tm="100000">
                                          <p:val>
                                            <p:strVal val="#ppt_y-1"/>
                                          </p:val>
                                        </p:tav>
                                      </p:tavLst>
                                    </p:anim>
                                  </p:childTnLst>
                                </p:cTn>
                              </p:par>
                              <p:par>
                                <p:cTn id="29" presetID="28" presetClass="entr" presetSubtype="0" fill="hold" nodeType="with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15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2" dur="15000" fill="hold"/>
                                        <p:tgtEl>
                                          <p:spTgt spid="4">
                                            <p:txEl>
                                              <p:pRg st="4" end="4"/>
                                            </p:txEl>
                                          </p:spTgt>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476672"/>
            <a:ext cx="8496944" cy="6247864"/>
          </a:xfrm>
          <a:prstGeom prst="rect">
            <a:avLst/>
          </a:prstGeom>
          <a:noFill/>
        </p:spPr>
        <p:txBody>
          <a:bodyPr wrap="square" rtlCol="0">
            <a:spAutoFit/>
          </a:bodyPr>
          <a:lstStyle/>
          <a:p>
            <a:pPr marL="742950" indent="-742950">
              <a:buFont typeface="+mj-lt"/>
              <a:buAutoNum type="arabicPeriod"/>
            </a:pPr>
            <a:r>
              <a:rPr lang="en-US" sz="4000" b="1" i="1" dirty="0" smtClean="0">
                <a:ln w="10541" cmpd="sng">
                  <a:solidFill>
                    <a:srgbClr val="FFFF00"/>
                  </a:solidFill>
                  <a:prstDash val="solid"/>
                </a:ln>
                <a:solidFill>
                  <a:srgbClr val="7030A0"/>
                </a:solidFill>
                <a:effectLst>
                  <a:glow rad="139700">
                    <a:schemeClr val="accent2">
                      <a:satMod val="175000"/>
                      <a:alpha val="40000"/>
                    </a:schemeClr>
                  </a:glow>
                </a:effectLst>
              </a:rPr>
              <a:t>My </a:t>
            </a:r>
            <a:r>
              <a:rPr lang="en-US" sz="4000" b="1" i="1" dirty="0" err="1" smtClean="0">
                <a:ln w="10541" cmpd="sng">
                  <a:solidFill>
                    <a:srgbClr val="FFFF00"/>
                  </a:solidFill>
                  <a:prstDash val="solid"/>
                </a:ln>
                <a:solidFill>
                  <a:srgbClr val="7030A0"/>
                </a:solidFill>
                <a:effectLst>
                  <a:glow rad="139700">
                    <a:schemeClr val="accent2">
                      <a:satMod val="175000"/>
                      <a:alpha val="40000"/>
                    </a:schemeClr>
                  </a:glow>
                </a:effectLst>
              </a:rPr>
              <a:t>favourite</a:t>
            </a:r>
            <a:r>
              <a:rPr lang="en-US" sz="4000" b="1" i="1" dirty="0" smtClean="0">
                <a:ln w="10541" cmpd="sng">
                  <a:solidFill>
                    <a:srgbClr val="FFFF00"/>
                  </a:solidFill>
                  <a:prstDash val="solid"/>
                </a:ln>
                <a:solidFill>
                  <a:srgbClr val="7030A0"/>
                </a:solidFill>
                <a:effectLst>
                  <a:glow rad="139700">
                    <a:schemeClr val="accent2">
                      <a:satMod val="175000"/>
                      <a:alpha val="40000"/>
                    </a:schemeClr>
                  </a:glow>
                </a:effectLst>
              </a:rPr>
              <a:t> music is rock and dance.</a:t>
            </a:r>
          </a:p>
          <a:p>
            <a:pPr marL="742950" indent="-742950">
              <a:buFont typeface="+mj-lt"/>
              <a:buAutoNum type="arabicPeriod"/>
            </a:pPr>
            <a:r>
              <a:rPr lang="en-US" sz="4000" b="1" i="1" dirty="0" smtClean="0">
                <a:ln w="10541" cmpd="sng">
                  <a:solidFill>
                    <a:srgbClr val="FFFF00"/>
                  </a:solidFill>
                  <a:prstDash val="solid"/>
                </a:ln>
                <a:solidFill>
                  <a:srgbClr val="7030A0"/>
                </a:solidFill>
                <a:effectLst>
                  <a:glow rad="139700">
                    <a:schemeClr val="accent2">
                      <a:satMod val="175000"/>
                      <a:alpha val="40000"/>
                    </a:schemeClr>
                  </a:glow>
                </a:effectLst>
              </a:rPr>
              <a:t>When I listen to rock music it makes me think of a dark day.</a:t>
            </a:r>
          </a:p>
          <a:p>
            <a:pPr marL="742950" indent="-742950">
              <a:buFont typeface="+mj-lt"/>
              <a:buAutoNum type="arabicPeriod"/>
            </a:pPr>
            <a:r>
              <a:rPr lang="en-US" sz="4000" b="1" i="1" dirty="0" smtClean="0">
                <a:ln w="10541" cmpd="sng">
                  <a:solidFill>
                    <a:srgbClr val="FFFF00"/>
                  </a:solidFill>
                  <a:prstDash val="solid"/>
                </a:ln>
                <a:solidFill>
                  <a:srgbClr val="7030A0"/>
                </a:solidFill>
                <a:effectLst>
                  <a:glow rad="139700">
                    <a:schemeClr val="accent2">
                      <a:satMod val="175000"/>
                      <a:alpha val="40000"/>
                    </a:schemeClr>
                  </a:glow>
                </a:effectLst>
              </a:rPr>
              <a:t>To my mind music can inspire our hearts and feelings.</a:t>
            </a:r>
          </a:p>
          <a:p>
            <a:pPr marL="742950" indent="-742950">
              <a:buFont typeface="+mj-lt"/>
              <a:buAutoNum type="arabicPeriod"/>
            </a:pPr>
            <a:r>
              <a:rPr lang="en-US" sz="4000" b="1" i="1" dirty="0" smtClean="0">
                <a:ln w="10541" cmpd="sng">
                  <a:solidFill>
                    <a:srgbClr val="FFFF00"/>
                  </a:solidFill>
                  <a:prstDash val="solid"/>
                </a:ln>
                <a:solidFill>
                  <a:srgbClr val="7030A0"/>
                </a:solidFill>
                <a:effectLst>
                  <a:glow rad="139700">
                    <a:schemeClr val="accent2">
                      <a:satMod val="175000"/>
                      <a:alpha val="40000"/>
                    </a:schemeClr>
                  </a:glow>
                </a:effectLst>
              </a:rPr>
              <a:t>When I have free time I usually like listening to romantic and passionate.</a:t>
            </a:r>
          </a:p>
          <a:p>
            <a:pPr marL="742950" indent="-742950">
              <a:buFont typeface="+mj-lt"/>
              <a:buAutoNum type="arabicPeriod"/>
            </a:pPr>
            <a:r>
              <a:rPr lang="en-US" sz="4000" b="1" i="1" dirty="0" smtClean="0">
                <a:ln w="10541" cmpd="sng">
                  <a:solidFill>
                    <a:srgbClr val="FFFF00"/>
                  </a:solidFill>
                  <a:prstDash val="solid"/>
                </a:ln>
                <a:solidFill>
                  <a:srgbClr val="7030A0"/>
                </a:solidFill>
                <a:effectLst>
                  <a:glow rad="139700">
                    <a:schemeClr val="accent2">
                      <a:satMod val="175000"/>
                      <a:alpha val="40000"/>
                    </a:schemeClr>
                  </a:glow>
                </a:effectLst>
              </a:rPr>
              <a:t>The music I hate is annoying.</a:t>
            </a:r>
            <a:endParaRPr lang="ru-RU" sz="4000" b="1" i="1" dirty="0">
              <a:ln w="10541" cmpd="sng">
                <a:solidFill>
                  <a:srgbClr val="FFFF00"/>
                </a:solidFill>
                <a:prstDash val="solid"/>
              </a:ln>
              <a:solidFill>
                <a:srgbClr val="7030A0"/>
              </a:solidFill>
              <a:effectLst>
                <a:glow rad="139700">
                  <a:schemeClr val="accent2">
                    <a:satMod val="175000"/>
                    <a:alpha val="40000"/>
                  </a:schemeClr>
                </a:glow>
              </a:effectLst>
            </a:endParaRPr>
          </a:p>
        </p:txBody>
      </p:sp>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2">
                                            <p:txEl>
                                              <p:pRg st="0" end="0"/>
                                            </p:txEl>
                                          </p:spTgt>
                                        </p:tgtEl>
                                        <p:attrNameLst>
                                          <p:attrName>style.visibility</p:attrName>
                                        </p:attrNameLst>
                                      </p:cBhvr>
                                      <p:to>
                                        <p:strVal val="visible"/>
                                      </p:to>
                                    </p:set>
                                    <p:anim calcmode="discrete" valueType="clr">
                                      <p:cBhvr override="childStyle">
                                        <p:cTn id="7" dur="80"/>
                                        <p:tgtEl>
                                          <p:spTgt spid="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xEl>
                                              <p:pRg st="0" end="0"/>
                                            </p:txEl>
                                          </p:spTgt>
                                        </p:tgtEl>
                                        <p:attrNameLst>
                                          <p:attrName>fillcolor</p:attrName>
                                        </p:attrNameLst>
                                      </p:cBhvr>
                                      <p:tavLst>
                                        <p:tav tm="0">
                                          <p:val>
                                            <p:clrVal>
                                              <a:schemeClr val="accent2"/>
                                            </p:clrVal>
                                          </p:val>
                                        </p:tav>
                                        <p:tav tm="50000">
                                          <p:val>
                                            <p:clrVal>
                                              <a:schemeClr val="hlink"/>
                                            </p:clrVal>
                                          </p:val>
                                        </p:tav>
                                      </p:tavLst>
                                    </p:anim>
                                    <p:set>
                                      <p:cBhvr>
                                        <p:cTn id="9" dur="80"/>
                                        <p:tgtEl>
                                          <p:spTgt spid="2">
                                            <p:txEl>
                                              <p:pRg st="0" end="0"/>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2">
                                            <p:txEl>
                                              <p:pRg st="1" end="1"/>
                                            </p:txEl>
                                          </p:spTgt>
                                        </p:tgtEl>
                                        <p:attrNameLst>
                                          <p:attrName>style.visibility</p:attrName>
                                        </p:attrNameLst>
                                      </p:cBhvr>
                                      <p:to>
                                        <p:strVal val="visible"/>
                                      </p:to>
                                    </p:set>
                                    <p:anim calcmode="discrete" valueType="clr">
                                      <p:cBhvr override="childStyle">
                                        <p:cTn id="12" dur="80"/>
                                        <p:tgtEl>
                                          <p:spTgt spid="2">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80"/>
                                        <p:tgtEl>
                                          <p:spTgt spid="2">
                                            <p:txEl>
                                              <p:pRg st="1" end="1"/>
                                            </p:txEl>
                                          </p:spTgt>
                                        </p:tgtEl>
                                        <p:attrNameLst>
                                          <p:attrName>fillcolor</p:attrName>
                                        </p:attrNameLst>
                                      </p:cBhvr>
                                      <p:tavLst>
                                        <p:tav tm="0">
                                          <p:val>
                                            <p:clrVal>
                                              <a:schemeClr val="accent2"/>
                                            </p:clrVal>
                                          </p:val>
                                        </p:tav>
                                        <p:tav tm="50000">
                                          <p:val>
                                            <p:clrVal>
                                              <a:schemeClr val="hlink"/>
                                            </p:clrVal>
                                          </p:val>
                                        </p:tav>
                                      </p:tavLst>
                                    </p:anim>
                                    <p:set>
                                      <p:cBhvr>
                                        <p:cTn id="14" dur="80"/>
                                        <p:tgtEl>
                                          <p:spTgt spid="2">
                                            <p:txEl>
                                              <p:pRg st="1" end="1"/>
                                            </p:txEl>
                                          </p:spTgt>
                                        </p:tgtEl>
                                        <p:attrNameLst>
                                          <p:attrName>fill.type</p:attrName>
                                        </p:attrNameLst>
                                      </p:cBhvr>
                                      <p:to>
                                        <p:strVal val="solid"/>
                                      </p:to>
                                    </p:set>
                                  </p:childTnLst>
                                </p:cTn>
                              </p:par>
                              <p:par>
                                <p:cTn id="15" presetID="27" presetClass="entr" presetSubtype="0" fill="hold" nodeType="withEffect">
                                  <p:stCondLst>
                                    <p:cond delay="0"/>
                                  </p:stCondLst>
                                  <p:iterate type="lt">
                                    <p:tmPct val="50000"/>
                                  </p:iterate>
                                  <p:childTnLst>
                                    <p:set>
                                      <p:cBhvr>
                                        <p:cTn id="16" dur="1" fill="hold">
                                          <p:stCondLst>
                                            <p:cond delay="0"/>
                                          </p:stCondLst>
                                        </p:cTn>
                                        <p:tgtEl>
                                          <p:spTgt spid="2">
                                            <p:txEl>
                                              <p:pRg st="2" end="2"/>
                                            </p:txEl>
                                          </p:spTgt>
                                        </p:tgtEl>
                                        <p:attrNameLst>
                                          <p:attrName>style.visibility</p:attrName>
                                        </p:attrNameLst>
                                      </p:cBhvr>
                                      <p:to>
                                        <p:strVal val="visible"/>
                                      </p:to>
                                    </p:set>
                                    <p:anim calcmode="discrete" valueType="clr">
                                      <p:cBhvr override="childStyle">
                                        <p:cTn id="17" dur="80"/>
                                        <p:tgtEl>
                                          <p:spTgt spid="2">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2">
                                            <p:txEl>
                                              <p:pRg st="2" end="2"/>
                                            </p:txEl>
                                          </p:spTgt>
                                        </p:tgtEl>
                                        <p:attrNameLst>
                                          <p:attrName>fillcolor</p:attrName>
                                        </p:attrNameLst>
                                      </p:cBhvr>
                                      <p:tavLst>
                                        <p:tav tm="0">
                                          <p:val>
                                            <p:clrVal>
                                              <a:schemeClr val="accent2"/>
                                            </p:clrVal>
                                          </p:val>
                                        </p:tav>
                                        <p:tav tm="50000">
                                          <p:val>
                                            <p:clrVal>
                                              <a:schemeClr val="hlink"/>
                                            </p:clrVal>
                                          </p:val>
                                        </p:tav>
                                      </p:tavLst>
                                    </p:anim>
                                    <p:set>
                                      <p:cBhvr>
                                        <p:cTn id="19" dur="80"/>
                                        <p:tgtEl>
                                          <p:spTgt spid="2">
                                            <p:txEl>
                                              <p:pRg st="2" end="2"/>
                                            </p:txEl>
                                          </p:spTgt>
                                        </p:tgtEl>
                                        <p:attrNameLst>
                                          <p:attrName>fill.type</p:attrName>
                                        </p:attrNameLst>
                                      </p:cBhvr>
                                      <p:to>
                                        <p:strVal val="solid"/>
                                      </p:to>
                                    </p:set>
                                  </p:childTnLst>
                                </p:cTn>
                              </p:par>
                              <p:par>
                                <p:cTn id="20" presetID="27" presetClass="entr" presetSubtype="0" fill="hold" nodeType="withEffect">
                                  <p:stCondLst>
                                    <p:cond delay="0"/>
                                  </p:stCondLst>
                                  <p:iterate type="lt">
                                    <p:tmPct val="50000"/>
                                  </p:iterate>
                                  <p:childTnLst>
                                    <p:set>
                                      <p:cBhvr>
                                        <p:cTn id="21" dur="1" fill="hold">
                                          <p:stCondLst>
                                            <p:cond delay="0"/>
                                          </p:stCondLst>
                                        </p:cTn>
                                        <p:tgtEl>
                                          <p:spTgt spid="2">
                                            <p:txEl>
                                              <p:pRg st="3" end="3"/>
                                            </p:txEl>
                                          </p:spTgt>
                                        </p:tgtEl>
                                        <p:attrNameLst>
                                          <p:attrName>style.visibility</p:attrName>
                                        </p:attrNameLst>
                                      </p:cBhvr>
                                      <p:to>
                                        <p:strVal val="visible"/>
                                      </p:to>
                                    </p:set>
                                    <p:anim calcmode="discrete" valueType="clr">
                                      <p:cBhvr override="childStyle">
                                        <p:cTn id="22" dur="80"/>
                                        <p:tgtEl>
                                          <p:spTgt spid="2">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80"/>
                                        <p:tgtEl>
                                          <p:spTgt spid="2">
                                            <p:txEl>
                                              <p:pRg st="3" end="3"/>
                                            </p:txEl>
                                          </p:spTgt>
                                        </p:tgtEl>
                                        <p:attrNameLst>
                                          <p:attrName>fillcolor</p:attrName>
                                        </p:attrNameLst>
                                      </p:cBhvr>
                                      <p:tavLst>
                                        <p:tav tm="0">
                                          <p:val>
                                            <p:clrVal>
                                              <a:schemeClr val="accent2"/>
                                            </p:clrVal>
                                          </p:val>
                                        </p:tav>
                                        <p:tav tm="50000">
                                          <p:val>
                                            <p:clrVal>
                                              <a:schemeClr val="hlink"/>
                                            </p:clrVal>
                                          </p:val>
                                        </p:tav>
                                      </p:tavLst>
                                    </p:anim>
                                    <p:set>
                                      <p:cBhvr>
                                        <p:cTn id="24" dur="80"/>
                                        <p:tgtEl>
                                          <p:spTgt spid="2">
                                            <p:txEl>
                                              <p:pRg st="3" end="3"/>
                                            </p:txEl>
                                          </p:spTgt>
                                        </p:tgtEl>
                                        <p:attrNameLst>
                                          <p:attrName>fill.type</p:attrName>
                                        </p:attrNameLst>
                                      </p:cBhvr>
                                      <p:to>
                                        <p:strVal val="solid"/>
                                      </p:to>
                                    </p:set>
                                  </p:childTnLst>
                                </p:cTn>
                              </p:par>
                              <p:par>
                                <p:cTn id="25" presetID="27" presetClass="entr" presetSubtype="0" fill="hold" nodeType="withEffect">
                                  <p:stCondLst>
                                    <p:cond delay="0"/>
                                  </p:stCondLst>
                                  <p:iterate type="lt">
                                    <p:tmPct val="50000"/>
                                  </p:iterate>
                                  <p:childTnLst>
                                    <p:set>
                                      <p:cBhvr>
                                        <p:cTn id="26" dur="1" fill="hold">
                                          <p:stCondLst>
                                            <p:cond delay="0"/>
                                          </p:stCondLst>
                                        </p:cTn>
                                        <p:tgtEl>
                                          <p:spTgt spid="2">
                                            <p:txEl>
                                              <p:pRg st="4" end="4"/>
                                            </p:txEl>
                                          </p:spTgt>
                                        </p:tgtEl>
                                        <p:attrNameLst>
                                          <p:attrName>style.visibility</p:attrName>
                                        </p:attrNameLst>
                                      </p:cBhvr>
                                      <p:to>
                                        <p:strVal val="visible"/>
                                      </p:to>
                                    </p:set>
                                    <p:anim calcmode="discrete" valueType="clr">
                                      <p:cBhvr override="childStyle">
                                        <p:cTn id="27" dur="80"/>
                                        <p:tgtEl>
                                          <p:spTgt spid="2">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8" dur="80"/>
                                        <p:tgtEl>
                                          <p:spTgt spid="2">
                                            <p:txEl>
                                              <p:pRg st="4" end="4"/>
                                            </p:txEl>
                                          </p:spTgt>
                                        </p:tgtEl>
                                        <p:attrNameLst>
                                          <p:attrName>fillcolor</p:attrName>
                                        </p:attrNameLst>
                                      </p:cBhvr>
                                      <p:tavLst>
                                        <p:tav tm="0">
                                          <p:val>
                                            <p:clrVal>
                                              <a:schemeClr val="accent2"/>
                                            </p:clrVal>
                                          </p:val>
                                        </p:tav>
                                        <p:tav tm="50000">
                                          <p:val>
                                            <p:clrVal>
                                              <a:schemeClr val="hlink"/>
                                            </p:clrVal>
                                          </p:val>
                                        </p:tav>
                                      </p:tavLst>
                                    </p:anim>
                                    <p:set>
                                      <p:cBhvr>
                                        <p:cTn id="29" dur="80"/>
                                        <p:tgtEl>
                                          <p:spTgt spid="2">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A MUSICAL TOUR OF BRITAIN</a:t>
            </a:r>
            <a:endParaRPr lang="ru-RU" dirty="0"/>
          </a:p>
        </p:txBody>
      </p:sp>
      <p:pic>
        <p:nvPicPr>
          <p:cNvPr id="4" name="Содержимое 3" descr="7921ecc7408a2739d244b71dff4.jpg"/>
          <p:cNvPicPr>
            <a:picLocks noGrp="1" noChangeAspect="1"/>
          </p:cNvPicPr>
          <p:nvPr>
            <p:ph idx="1"/>
          </p:nvPr>
        </p:nvPicPr>
        <p:blipFill>
          <a:blip r:embed="rId3" cstate="print"/>
          <a:stretch>
            <a:fillRect/>
          </a:stretch>
        </p:blipFill>
        <p:spPr>
          <a:xfrm>
            <a:off x="1571808" y="1600200"/>
            <a:ext cx="5238383" cy="4525963"/>
          </a:xfrm>
        </p:spPr>
      </p:pic>
      <p:cxnSp>
        <p:nvCxnSpPr>
          <p:cNvPr id="6" name="Прямая соединительная линия 5"/>
          <p:cNvCxnSpPr/>
          <p:nvPr/>
        </p:nvCxnSpPr>
        <p:spPr>
          <a:xfrm rot="10800000">
            <a:off x="899592" y="2420888"/>
            <a:ext cx="3240360" cy="208823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rot="5400000" flipH="1" flipV="1">
            <a:off x="4283968" y="3861048"/>
            <a:ext cx="1800200" cy="136815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rot="5400000" flipH="1" flipV="1">
            <a:off x="4073504" y="2401473"/>
            <a:ext cx="792088"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rot="5400000" flipH="1" flipV="1">
            <a:off x="4752020" y="4113076"/>
            <a:ext cx="936104" cy="43204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rot="10800000" flipV="1">
            <a:off x="1259632" y="5013176"/>
            <a:ext cx="2664296" cy="936104"/>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51520" y="1988840"/>
            <a:ext cx="1224136" cy="923330"/>
          </a:xfrm>
          <a:prstGeom prst="rect">
            <a:avLst/>
          </a:prstGeom>
          <a:noFill/>
        </p:spPr>
        <p:txBody>
          <a:bodyPr wrap="square" rtlCol="0">
            <a:spAutoFit/>
          </a:bodyPr>
          <a:lstStyle/>
          <a:p>
            <a:r>
              <a:rPr lang="en-US" dirty="0" smtClean="0"/>
              <a:t>Home town of Beatles</a:t>
            </a:r>
            <a:endParaRPr lang="ru-RU" dirty="0"/>
          </a:p>
        </p:txBody>
      </p:sp>
      <p:cxnSp>
        <p:nvCxnSpPr>
          <p:cNvPr id="16" name="Прямая соединительная линия 15"/>
          <p:cNvCxnSpPr/>
          <p:nvPr/>
        </p:nvCxnSpPr>
        <p:spPr>
          <a:xfrm rot="5400000">
            <a:off x="4572000" y="1628800"/>
            <a:ext cx="936104" cy="648072"/>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148064" y="1196752"/>
            <a:ext cx="2376264" cy="369332"/>
          </a:xfrm>
          <a:prstGeom prst="rect">
            <a:avLst/>
          </a:prstGeom>
          <a:noFill/>
        </p:spPr>
        <p:txBody>
          <a:bodyPr wrap="square" rtlCol="0">
            <a:spAutoFit/>
          </a:bodyPr>
          <a:lstStyle/>
          <a:p>
            <a:r>
              <a:rPr lang="en-US" dirty="0" smtClean="0"/>
              <a:t>Bagpipe music</a:t>
            </a:r>
            <a:endParaRPr lang="ru-RU" dirty="0"/>
          </a:p>
        </p:txBody>
      </p:sp>
      <p:cxnSp>
        <p:nvCxnSpPr>
          <p:cNvPr id="20" name="Прямая соединительная линия 19"/>
          <p:cNvCxnSpPr/>
          <p:nvPr/>
        </p:nvCxnSpPr>
        <p:spPr>
          <a:xfrm flipV="1">
            <a:off x="3995936" y="3429000"/>
            <a:ext cx="3096344"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236296" y="3284984"/>
            <a:ext cx="1907704" cy="923330"/>
          </a:xfrm>
          <a:prstGeom prst="rect">
            <a:avLst/>
          </a:prstGeom>
          <a:noFill/>
        </p:spPr>
        <p:txBody>
          <a:bodyPr wrap="square" rtlCol="0">
            <a:spAutoFit/>
          </a:bodyPr>
          <a:lstStyle/>
          <a:p>
            <a:r>
              <a:rPr lang="en-US" dirty="0" smtClean="0"/>
              <a:t>Edinburgh International Festival</a:t>
            </a:r>
            <a:endParaRPr lang="ru-RU" dirty="0"/>
          </a:p>
        </p:txBody>
      </p:sp>
      <p:cxnSp>
        <p:nvCxnSpPr>
          <p:cNvPr id="23" name="Прямая соединительная линия 22"/>
          <p:cNvCxnSpPr/>
          <p:nvPr/>
        </p:nvCxnSpPr>
        <p:spPr>
          <a:xfrm rot="5400000" flipH="1" flipV="1">
            <a:off x="4355976" y="2564904"/>
            <a:ext cx="3024336" cy="216024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876256" y="1916832"/>
            <a:ext cx="2267744" cy="646331"/>
          </a:xfrm>
          <a:prstGeom prst="rect">
            <a:avLst/>
          </a:prstGeom>
          <a:noFill/>
        </p:spPr>
        <p:txBody>
          <a:bodyPr wrap="square" rtlCol="0">
            <a:spAutoFit/>
          </a:bodyPr>
          <a:lstStyle/>
          <a:p>
            <a:r>
              <a:rPr lang="en-US" dirty="0" smtClean="0"/>
              <a:t>A long tradition of classical music</a:t>
            </a:r>
            <a:endParaRPr lang="ru-RU" dirty="0"/>
          </a:p>
        </p:txBody>
      </p:sp>
      <p:cxnSp>
        <p:nvCxnSpPr>
          <p:cNvPr id="19" name="Прямая соединительная линия 18"/>
          <p:cNvCxnSpPr/>
          <p:nvPr/>
        </p:nvCxnSpPr>
        <p:spPr>
          <a:xfrm flipV="1">
            <a:off x="5076056" y="4581128"/>
            <a:ext cx="2376264" cy="144016"/>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7524328" y="4509120"/>
            <a:ext cx="1368152" cy="646331"/>
          </a:xfrm>
          <a:prstGeom prst="rect">
            <a:avLst/>
          </a:prstGeom>
          <a:noFill/>
        </p:spPr>
        <p:txBody>
          <a:bodyPr wrap="square" rtlCol="0">
            <a:spAutoFit/>
          </a:bodyPr>
          <a:lstStyle/>
          <a:p>
            <a:r>
              <a:rPr lang="en-US" dirty="0" smtClean="0"/>
              <a:t>Aldeburgh Festival</a:t>
            </a:r>
            <a:endParaRPr lang="ru-RU" dirty="0"/>
          </a:p>
        </p:txBody>
      </p:sp>
      <p:cxnSp>
        <p:nvCxnSpPr>
          <p:cNvPr id="27" name="Прямая соединительная линия 26"/>
          <p:cNvCxnSpPr/>
          <p:nvPr/>
        </p:nvCxnSpPr>
        <p:spPr>
          <a:xfrm>
            <a:off x="4427984" y="4365104"/>
            <a:ext cx="2808312" cy="1368152"/>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164288" y="5589240"/>
            <a:ext cx="1800200" cy="646331"/>
          </a:xfrm>
          <a:prstGeom prst="rect">
            <a:avLst/>
          </a:prstGeom>
          <a:noFill/>
        </p:spPr>
        <p:txBody>
          <a:bodyPr wrap="square" rtlCol="0">
            <a:spAutoFit/>
          </a:bodyPr>
          <a:lstStyle/>
          <a:p>
            <a:r>
              <a:rPr lang="en-US" dirty="0" smtClean="0"/>
              <a:t>Brass bands, church  choirs</a:t>
            </a:r>
            <a:endParaRPr lang="ru-RU" dirty="0"/>
          </a:p>
        </p:txBody>
      </p:sp>
      <p:cxnSp>
        <p:nvCxnSpPr>
          <p:cNvPr id="30" name="Прямая соединительная линия 29"/>
          <p:cNvCxnSpPr/>
          <p:nvPr/>
        </p:nvCxnSpPr>
        <p:spPr>
          <a:xfrm rot="10800000" flipV="1">
            <a:off x="3779912" y="4941168"/>
            <a:ext cx="144016"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rot="5400000" flipH="1" flipV="1">
            <a:off x="2699792" y="5517232"/>
            <a:ext cx="0" cy="0"/>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79512" y="5949280"/>
            <a:ext cx="1152128" cy="923330"/>
          </a:xfrm>
          <a:prstGeom prst="rect">
            <a:avLst/>
          </a:prstGeom>
          <a:noFill/>
        </p:spPr>
        <p:txBody>
          <a:bodyPr wrap="square" rtlCol="0">
            <a:spAutoFit/>
          </a:bodyPr>
          <a:lstStyle/>
          <a:p>
            <a:r>
              <a:rPr lang="en-US" dirty="0" smtClean="0"/>
              <a:t>Choral music, bards</a:t>
            </a:r>
            <a:endParaRPr lang="ru-RU" dirty="0"/>
          </a:p>
        </p:txBody>
      </p:sp>
      <p:cxnSp>
        <p:nvCxnSpPr>
          <p:cNvPr id="36" name="Прямая соединительная линия 35"/>
          <p:cNvCxnSpPr/>
          <p:nvPr/>
        </p:nvCxnSpPr>
        <p:spPr>
          <a:xfrm rot="10800000">
            <a:off x="1115616" y="4437112"/>
            <a:ext cx="2808312"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0" y="3933056"/>
            <a:ext cx="1547664" cy="369332"/>
          </a:xfrm>
          <a:prstGeom prst="rect">
            <a:avLst/>
          </a:prstGeom>
          <a:noFill/>
        </p:spPr>
        <p:txBody>
          <a:bodyPr wrap="square" rtlCol="0">
            <a:spAutoFit/>
          </a:bodyPr>
          <a:lstStyle/>
          <a:p>
            <a:r>
              <a:rPr lang="en-US" dirty="0" smtClean="0"/>
              <a:t>Eisteddfod</a:t>
            </a:r>
            <a:endParaRPr lang="ru-RU" dirty="0"/>
          </a:p>
        </p:txBody>
      </p:sp>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mph" presetSubtype="0" fill="hold" nodeType="clickEffect">
                                  <p:stCondLst>
                                    <p:cond delay="0"/>
                                  </p:stCondLst>
                                  <p:childTnLst>
                                    <p:animClr clrSpc="rgb">
                                      <p:cBhvr override="childStyle">
                                        <p:cTn id="11" dur="250" autoRev="1" fill="hold"/>
                                        <p:tgtEl>
                                          <p:spTgt spid="4"/>
                                        </p:tgtEl>
                                        <p:attrNameLst>
                                          <p:attrName>style.color</p:attrName>
                                        </p:attrNameLst>
                                      </p:cBhvr>
                                      <p:to>
                                        <a:schemeClr val="bg1"/>
                                      </p:to>
                                    </p:animClr>
                                    <p:animClr clrSpc="rgb">
                                      <p:cBhvr>
                                        <p:cTn id="12" dur="250" autoRev="1" fill="hold"/>
                                        <p:tgtEl>
                                          <p:spTgt spid="4"/>
                                        </p:tgtEl>
                                        <p:attrNameLst>
                                          <p:attrName>fillcolor</p:attrName>
                                        </p:attrNameLst>
                                      </p:cBhvr>
                                      <p:to>
                                        <a:schemeClr val="bg1"/>
                                      </p:to>
                                    </p:animClr>
                                    <p:set>
                                      <p:cBhvr>
                                        <p:cTn id="13" dur="250" autoRev="1" fill="hold"/>
                                        <p:tgtEl>
                                          <p:spTgt spid="4"/>
                                        </p:tgtEl>
                                        <p:attrNameLst>
                                          <p:attrName>fill.type</p:attrName>
                                        </p:attrNameLst>
                                      </p:cBhvr>
                                      <p:to>
                                        <p:strVal val="solid"/>
                                      </p:to>
                                    </p:set>
                                    <p:set>
                                      <p:cBhvr>
                                        <p:cTn id="14" dur="250" autoRev="1" fill="hold"/>
                                        <p:tgtEl>
                                          <p:spTgt spid="4"/>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36" presetClass="emph" presetSubtype="0" fill="hold" nodeType="clickEffect">
                                  <p:stCondLst>
                                    <p:cond delay="0"/>
                                  </p:stCondLst>
                                  <p:iterate type="lt">
                                    <p:tmPct val="10000"/>
                                  </p:iterate>
                                  <p:childTnLst>
                                    <p:animScale>
                                      <p:cBhvr>
                                        <p:cTn id="18" dur="250" autoRev="1" fill="hold">
                                          <p:stCondLst>
                                            <p:cond delay="0"/>
                                          </p:stCondLst>
                                        </p:cTn>
                                        <p:tgtEl>
                                          <p:spTgt spid="18">
                                            <p:txEl>
                                              <p:pRg st="0" end="0"/>
                                            </p:txEl>
                                          </p:spTgt>
                                        </p:tgtEl>
                                      </p:cBhvr>
                                      <p:to x="80000" y="100000"/>
                                    </p:animScale>
                                    <p:anim by="(#ppt_w*0.10)" calcmode="lin" valueType="num">
                                      <p:cBhvr>
                                        <p:cTn id="19" dur="250" autoRev="1" fill="hold">
                                          <p:stCondLst>
                                            <p:cond delay="0"/>
                                          </p:stCondLst>
                                        </p:cTn>
                                        <p:tgtEl>
                                          <p:spTgt spid="18">
                                            <p:txEl>
                                              <p:pRg st="0" end="0"/>
                                            </p:txEl>
                                          </p:spTgt>
                                        </p:tgtEl>
                                        <p:attrNameLst>
                                          <p:attrName>ppt_x</p:attrName>
                                        </p:attrNameLst>
                                      </p:cBhvr>
                                    </p:anim>
                                    <p:anim by="(-#ppt_w*0.10)" calcmode="lin" valueType="num">
                                      <p:cBhvr>
                                        <p:cTn id="20" dur="250" autoRev="1" fill="hold">
                                          <p:stCondLst>
                                            <p:cond delay="0"/>
                                          </p:stCondLst>
                                        </p:cTn>
                                        <p:tgtEl>
                                          <p:spTgt spid="18">
                                            <p:txEl>
                                              <p:pRg st="0" end="0"/>
                                            </p:txEl>
                                          </p:spTgt>
                                        </p:tgtEl>
                                        <p:attrNameLst>
                                          <p:attrName>ppt_y</p:attrName>
                                        </p:attrNameLst>
                                      </p:cBhvr>
                                    </p:anim>
                                    <p:animRot by="-480000">
                                      <p:cBhvr>
                                        <p:cTn id="21" dur="250" autoRev="1" fill="hold">
                                          <p:stCondLst>
                                            <p:cond delay="0"/>
                                          </p:stCondLst>
                                        </p:cTn>
                                        <p:tgtEl>
                                          <p:spTgt spid="18">
                                            <p:txEl>
                                              <p:pRg st="0" end="0"/>
                                            </p:txEl>
                                          </p:spTgt>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36" presetClass="emph" presetSubtype="0" fill="hold" nodeType="clickEffect">
                                  <p:stCondLst>
                                    <p:cond delay="0"/>
                                  </p:stCondLst>
                                  <p:iterate type="lt">
                                    <p:tmPct val="10000"/>
                                  </p:iterate>
                                  <p:childTnLst>
                                    <p:animScale>
                                      <p:cBhvr>
                                        <p:cTn id="25" dur="250" autoRev="1" fill="hold">
                                          <p:stCondLst>
                                            <p:cond delay="0"/>
                                          </p:stCondLst>
                                        </p:cTn>
                                        <p:tgtEl>
                                          <p:spTgt spid="24">
                                            <p:txEl>
                                              <p:pRg st="0" end="0"/>
                                            </p:txEl>
                                          </p:spTgt>
                                        </p:tgtEl>
                                      </p:cBhvr>
                                      <p:to x="80000" y="100000"/>
                                    </p:animScale>
                                    <p:anim by="(#ppt_w*0.10)" calcmode="lin" valueType="num">
                                      <p:cBhvr>
                                        <p:cTn id="26" dur="250" autoRev="1" fill="hold">
                                          <p:stCondLst>
                                            <p:cond delay="0"/>
                                          </p:stCondLst>
                                        </p:cTn>
                                        <p:tgtEl>
                                          <p:spTgt spid="24">
                                            <p:txEl>
                                              <p:pRg st="0" end="0"/>
                                            </p:txEl>
                                          </p:spTgt>
                                        </p:tgtEl>
                                        <p:attrNameLst>
                                          <p:attrName>ppt_x</p:attrName>
                                        </p:attrNameLst>
                                      </p:cBhvr>
                                    </p:anim>
                                    <p:anim by="(-#ppt_w*0.10)" calcmode="lin" valueType="num">
                                      <p:cBhvr>
                                        <p:cTn id="27" dur="250" autoRev="1" fill="hold">
                                          <p:stCondLst>
                                            <p:cond delay="0"/>
                                          </p:stCondLst>
                                        </p:cTn>
                                        <p:tgtEl>
                                          <p:spTgt spid="24">
                                            <p:txEl>
                                              <p:pRg st="0" end="0"/>
                                            </p:txEl>
                                          </p:spTgt>
                                        </p:tgtEl>
                                        <p:attrNameLst>
                                          <p:attrName>ppt_y</p:attrName>
                                        </p:attrNameLst>
                                      </p:cBhvr>
                                    </p:anim>
                                    <p:animRot by="-480000">
                                      <p:cBhvr>
                                        <p:cTn id="28" dur="250" autoRev="1" fill="hold">
                                          <p:stCondLst>
                                            <p:cond delay="0"/>
                                          </p:stCondLst>
                                        </p:cTn>
                                        <p:tgtEl>
                                          <p:spTgt spid="24">
                                            <p:txEl>
                                              <p:pRg st="0" end="0"/>
                                            </p:txEl>
                                          </p:spTgt>
                                        </p:tgtEl>
                                        <p:attrNameLst>
                                          <p:attrName>r</p:attrName>
                                        </p:attrNameLst>
                                      </p:cBhvr>
                                    </p:animRot>
                                  </p:childTnLst>
                                </p:cTn>
                              </p:par>
                            </p:childTnLst>
                          </p:cTn>
                        </p:par>
                      </p:childTnLst>
                    </p:cTn>
                  </p:par>
                  <p:par>
                    <p:cTn id="29" fill="hold">
                      <p:stCondLst>
                        <p:cond delay="indefinite"/>
                      </p:stCondLst>
                      <p:childTnLst>
                        <p:par>
                          <p:cTn id="30" fill="hold">
                            <p:stCondLst>
                              <p:cond delay="0"/>
                            </p:stCondLst>
                            <p:childTnLst>
                              <p:par>
                                <p:cTn id="31" presetID="36" presetClass="emph" presetSubtype="0" fill="hold" nodeType="clickEffect">
                                  <p:stCondLst>
                                    <p:cond delay="0"/>
                                  </p:stCondLst>
                                  <p:iterate type="lt">
                                    <p:tmPct val="10000"/>
                                  </p:iterate>
                                  <p:childTnLst>
                                    <p:animScale>
                                      <p:cBhvr>
                                        <p:cTn id="32" dur="250" autoRev="1" fill="hold">
                                          <p:stCondLst>
                                            <p:cond delay="0"/>
                                          </p:stCondLst>
                                        </p:cTn>
                                        <p:tgtEl>
                                          <p:spTgt spid="21">
                                            <p:txEl>
                                              <p:pRg st="0" end="0"/>
                                            </p:txEl>
                                          </p:spTgt>
                                        </p:tgtEl>
                                      </p:cBhvr>
                                      <p:to x="80000" y="100000"/>
                                    </p:animScale>
                                    <p:anim by="(#ppt_w*0.10)" calcmode="lin" valueType="num">
                                      <p:cBhvr>
                                        <p:cTn id="33" dur="250" autoRev="1" fill="hold">
                                          <p:stCondLst>
                                            <p:cond delay="0"/>
                                          </p:stCondLst>
                                        </p:cTn>
                                        <p:tgtEl>
                                          <p:spTgt spid="21">
                                            <p:txEl>
                                              <p:pRg st="0" end="0"/>
                                            </p:txEl>
                                          </p:spTgt>
                                        </p:tgtEl>
                                        <p:attrNameLst>
                                          <p:attrName>ppt_x</p:attrName>
                                        </p:attrNameLst>
                                      </p:cBhvr>
                                    </p:anim>
                                    <p:anim by="(-#ppt_w*0.10)" calcmode="lin" valueType="num">
                                      <p:cBhvr>
                                        <p:cTn id="34" dur="250" autoRev="1" fill="hold">
                                          <p:stCondLst>
                                            <p:cond delay="0"/>
                                          </p:stCondLst>
                                        </p:cTn>
                                        <p:tgtEl>
                                          <p:spTgt spid="21">
                                            <p:txEl>
                                              <p:pRg st="0" end="0"/>
                                            </p:txEl>
                                          </p:spTgt>
                                        </p:tgtEl>
                                        <p:attrNameLst>
                                          <p:attrName>ppt_y</p:attrName>
                                        </p:attrNameLst>
                                      </p:cBhvr>
                                    </p:anim>
                                    <p:animRot by="-480000">
                                      <p:cBhvr>
                                        <p:cTn id="35" dur="250" autoRev="1" fill="hold">
                                          <p:stCondLst>
                                            <p:cond delay="0"/>
                                          </p:stCondLst>
                                        </p:cTn>
                                        <p:tgtEl>
                                          <p:spTgt spid="21">
                                            <p:txEl>
                                              <p:pRg st="0" end="0"/>
                                            </p:txEl>
                                          </p:spTgt>
                                        </p:tgtEl>
                                        <p:attrNameLst>
                                          <p:attrName>r</p:attrName>
                                        </p:attrNameLst>
                                      </p:cBhvr>
                                    </p:animRot>
                                  </p:childTnLst>
                                </p:cTn>
                              </p:par>
                            </p:childTnLst>
                          </p:cTn>
                        </p:par>
                      </p:childTnLst>
                    </p:cTn>
                  </p:par>
                  <p:par>
                    <p:cTn id="36" fill="hold">
                      <p:stCondLst>
                        <p:cond delay="indefinite"/>
                      </p:stCondLst>
                      <p:childTnLst>
                        <p:par>
                          <p:cTn id="37" fill="hold">
                            <p:stCondLst>
                              <p:cond delay="0"/>
                            </p:stCondLst>
                            <p:childTnLst>
                              <p:par>
                                <p:cTn id="38" presetID="36" presetClass="emph" presetSubtype="0" fill="hold" nodeType="clickEffect">
                                  <p:stCondLst>
                                    <p:cond delay="0"/>
                                  </p:stCondLst>
                                  <p:iterate type="lt">
                                    <p:tmPct val="10000"/>
                                  </p:iterate>
                                  <p:childTnLst>
                                    <p:animScale>
                                      <p:cBhvr>
                                        <p:cTn id="39" dur="250" autoRev="1" fill="hold">
                                          <p:stCondLst>
                                            <p:cond delay="0"/>
                                          </p:stCondLst>
                                        </p:cTn>
                                        <p:tgtEl>
                                          <p:spTgt spid="25">
                                            <p:txEl>
                                              <p:pRg st="0" end="0"/>
                                            </p:txEl>
                                          </p:spTgt>
                                        </p:tgtEl>
                                      </p:cBhvr>
                                      <p:to x="80000" y="100000"/>
                                    </p:animScale>
                                    <p:anim by="(#ppt_w*0.10)" calcmode="lin" valueType="num">
                                      <p:cBhvr>
                                        <p:cTn id="40" dur="250" autoRev="1" fill="hold">
                                          <p:stCondLst>
                                            <p:cond delay="0"/>
                                          </p:stCondLst>
                                        </p:cTn>
                                        <p:tgtEl>
                                          <p:spTgt spid="25">
                                            <p:txEl>
                                              <p:pRg st="0" end="0"/>
                                            </p:txEl>
                                          </p:spTgt>
                                        </p:tgtEl>
                                        <p:attrNameLst>
                                          <p:attrName>ppt_x</p:attrName>
                                        </p:attrNameLst>
                                      </p:cBhvr>
                                    </p:anim>
                                    <p:anim by="(-#ppt_w*0.10)" calcmode="lin" valueType="num">
                                      <p:cBhvr>
                                        <p:cTn id="41" dur="250" autoRev="1" fill="hold">
                                          <p:stCondLst>
                                            <p:cond delay="0"/>
                                          </p:stCondLst>
                                        </p:cTn>
                                        <p:tgtEl>
                                          <p:spTgt spid="25">
                                            <p:txEl>
                                              <p:pRg st="0" end="0"/>
                                            </p:txEl>
                                          </p:spTgt>
                                        </p:tgtEl>
                                        <p:attrNameLst>
                                          <p:attrName>ppt_y</p:attrName>
                                        </p:attrNameLst>
                                      </p:cBhvr>
                                    </p:anim>
                                    <p:animRot by="-480000">
                                      <p:cBhvr>
                                        <p:cTn id="42" dur="250" autoRev="1" fill="hold">
                                          <p:stCondLst>
                                            <p:cond delay="0"/>
                                          </p:stCondLst>
                                        </p:cTn>
                                        <p:tgtEl>
                                          <p:spTgt spid="25">
                                            <p:txEl>
                                              <p:pRg st="0" end="0"/>
                                            </p:txEl>
                                          </p:spTgt>
                                        </p:tgtEl>
                                        <p:attrNameLst>
                                          <p:attrName>r</p:attrName>
                                        </p:attrNameLst>
                                      </p:cBhvr>
                                    </p:animRot>
                                  </p:childTnLst>
                                </p:cTn>
                              </p:par>
                            </p:childTnLst>
                          </p:cTn>
                        </p:par>
                      </p:childTnLst>
                    </p:cTn>
                  </p:par>
                  <p:par>
                    <p:cTn id="43" fill="hold">
                      <p:stCondLst>
                        <p:cond delay="indefinite"/>
                      </p:stCondLst>
                      <p:childTnLst>
                        <p:par>
                          <p:cTn id="44" fill="hold">
                            <p:stCondLst>
                              <p:cond delay="0"/>
                            </p:stCondLst>
                            <p:childTnLst>
                              <p:par>
                                <p:cTn id="45" presetID="36" presetClass="emph" presetSubtype="0" fill="hold" nodeType="clickEffect">
                                  <p:stCondLst>
                                    <p:cond delay="0"/>
                                  </p:stCondLst>
                                  <p:iterate type="lt">
                                    <p:tmPct val="10000"/>
                                  </p:iterate>
                                  <p:childTnLst>
                                    <p:animScale>
                                      <p:cBhvr>
                                        <p:cTn id="46" dur="250" autoRev="1" fill="hold">
                                          <p:stCondLst>
                                            <p:cond delay="0"/>
                                          </p:stCondLst>
                                        </p:cTn>
                                        <p:tgtEl>
                                          <p:spTgt spid="28">
                                            <p:txEl>
                                              <p:pRg st="0" end="0"/>
                                            </p:txEl>
                                          </p:spTgt>
                                        </p:tgtEl>
                                      </p:cBhvr>
                                      <p:to x="80000" y="100000"/>
                                    </p:animScale>
                                    <p:anim by="(#ppt_w*0.10)" calcmode="lin" valueType="num">
                                      <p:cBhvr>
                                        <p:cTn id="47" dur="250" autoRev="1" fill="hold">
                                          <p:stCondLst>
                                            <p:cond delay="0"/>
                                          </p:stCondLst>
                                        </p:cTn>
                                        <p:tgtEl>
                                          <p:spTgt spid="28">
                                            <p:txEl>
                                              <p:pRg st="0" end="0"/>
                                            </p:txEl>
                                          </p:spTgt>
                                        </p:tgtEl>
                                        <p:attrNameLst>
                                          <p:attrName>ppt_x</p:attrName>
                                        </p:attrNameLst>
                                      </p:cBhvr>
                                    </p:anim>
                                    <p:anim by="(-#ppt_w*0.10)" calcmode="lin" valueType="num">
                                      <p:cBhvr>
                                        <p:cTn id="48" dur="250" autoRev="1" fill="hold">
                                          <p:stCondLst>
                                            <p:cond delay="0"/>
                                          </p:stCondLst>
                                        </p:cTn>
                                        <p:tgtEl>
                                          <p:spTgt spid="28">
                                            <p:txEl>
                                              <p:pRg st="0" end="0"/>
                                            </p:txEl>
                                          </p:spTgt>
                                        </p:tgtEl>
                                        <p:attrNameLst>
                                          <p:attrName>ppt_y</p:attrName>
                                        </p:attrNameLst>
                                      </p:cBhvr>
                                    </p:anim>
                                    <p:animRot by="-480000">
                                      <p:cBhvr>
                                        <p:cTn id="49" dur="250" autoRev="1" fill="hold">
                                          <p:stCondLst>
                                            <p:cond delay="0"/>
                                          </p:stCondLst>
                                        </p:cTn>
                                        <p:tgtEl>
                                          <p:spTgt spid="28">
                                            <p:txEl>
                                              <p:pRg st="0" end="0"/>
                                            </p:txEl>
                                          </p:spTgt>
                                        </p:tgtEl>
                                        <p:attrNameLst>
                                          <p:attrName>r</p:attrName>
                                        </p:attrNameLst>
                                      </p:cBhvr>
                                    </p:animRot>
                                  </p:childTnLst>
                                </p:cTn>
                              </p:par>
                            </p:childTnLst>
                          </p:cTn>
                        </p:par>
                      </p:childTnLst>
                    </p:cTn>
                  </p:par>
                  <p:par>
                    <p:cTn id="50" fill="hold">
                      <p:stCondLst>
                        <p:cond delay="indefinite"/>
                      </p:stCondLst>
                      <p:childTnLst>
                        <p:par>
                          <p:cTn id="51" fill="hold">
                            <p:stCondLst>
                              <p:cond delay="0"/>
                            </p:stCondLst>
                            <p:childTnLst>
                              <p:par>
                                <p:cTn id="52" presetID="36" presetClass="emph" presetSubtype="0" fill="hold" nodeType="clickEffect">
                                  <p:stCondLst>
                                    <p:cond delay="0"/>
                                  </p:stCondLst>
                                  <p:iterate type="lt">
                                    <p:tmPct val="10000"/>
                                  </p:iterate>
                                  <p:childTnLst>
                                    <p:animScale>
                                      <p:cBhvr>
                                        <p:cTn id="53" dur="250" autoRev="1" fill="hold">
                                          <p:stCondLst>
                                            <p:cond delay="0"/>
                                          </p:stCondLst>
                                        </p:cTn>
                                        <p:tgtEl>
                                          <p:spTgt spid="34">
                                            <p:txEl>
                                              <p:pRg st="0" end="0"/>
                                            </p:txEl>
                                          </p:spTgt>
                                        </p:tgtEl>
                                      </p:cBhvr>
                                      <p:to x="80000" y="100000"/>
                                    </p:animScale>
                                    <p:anim by="(#ppt_w*0.10)" calcmode="lin" valueType="num">
                                      <p:cBhvr>
                                        <p:cTn id="54" dur="250" autoRev="1" fill="hold">
                                          <p:stCondLst>
                                            <p:cond delay="0"/>
                                          </p:stCondLst>
                                        </p:cTn>
                                        <p:tgtEl>
                                          <p:spTgt spid="34">
                                            <p:txEl>
                                              <p:pRg st="0" end="0"/>
                                            </p:txEl>
                                          </p:spTgt>
                                        </p:tgtEl>
                                        <p:attrNameLst>
                                          <p:attrName>ppt_x</p:attrName>
                                        </p:attrNameLst>
                                      </p:cBhvr>
                                    </p:anim>
                                    <p:anim by="(-#ppt_w*0.10)" calcmode="lin" valueType="num">
                                      <p:cBhvr>
                                        <p:cTn id="55" dur="250" autoRev="1" fill="hold">
                                          <p:stCondLst>
                                            <p:cond delay="0"/>
                                          </p:stCondLst>
                                        </p:cTn>
                                        <p:tgtEl>
                                          <p:spTgt spid="34">
                                            <p:txEl>
                                              <p:pRg st="0" end="0"/>
                                            </p:txEl>
                                          </p:spTgt>
                                        </p:tgtEl>
                                        <p:attrNameLst>
                                          <p:attrName>ppt_y</p:attrName>
                                        </p:attrNameLst>
                                      </p:cBhvr>
                                    </p:anim>
                                    <p:animRot by="-480000">
                                      <p:cBhvr>
                                        <p:cTn id="56" dur="250" autoRev="1" fill="hold">
                                          <p:stCondLst>
                                            <p:cond delay="0"/>
                                          </p:stCondLst>
                                        </p:cTn>
                                        <p:tgtEl>
                                          <p:spTgt spid="34">
                                            <p:txEl>
                                              <p:pRg st="0" end="0"/>
                                            </p:txEl>
                                          </p:spTgt>
                                        </p:tgtEl>
                                        <p:attrNameLst>
                                          <p:attrName>r</p:attrName>
                                        </p:attrNameLst>
                                      </p:cBhvr>
                                    </p:animRot>
                                  </p:childTnLst>
                                </p:cTn>
                              </p:par>
                            </p:childTnLst>
                          </p:cTn>
                        </p:par>
                      </p:childTnLst>
                    </p:cTn>
                  </p:par>
                  <p:par>
                    <p:cTn id="57" fill="hold">
                      <p:stCondLst>
                        <p:cond delay="indefinite"/>
                      </p:stCondLst>
                      <p:childTnLst>
                        <p:par>
                          <p:cTn id="58" fill="hold">
                            <p:stCondLst>
                              <p:cond delay="0"/>
                            </p:stCondLst>
                            <p:childTnLst>
                              <p:par>
                                <p:cTn id="59" presetID="36" presetClass="emph" presetSubtype="0" fill="hold" nodeType="clickEffect">
                                  <p:stCondLst>
                                    <p:cond delay="0"/>
                                  </p:stCondLst>
                                  <p:iterate type="lt">
                                    <p:tmPct val="10000"/>
                                  </p:iterate>
                                  <p:childTnLst>
                                    <p:animScale>
                                      <p:cBhvr>
                                        <p:cTn id="60" dur="250" autoRev="1" fill="hold">
                                          <p:stCondLst>
                                            <p:cond delay="0"/>
                                          </p:stCondLst>
                                        </p:cTn>
                                        <p:tgtEl>
                                          <p:spTgt spid="37">
                                            <p:txEl>
                                              <p:pRg st="0" end="0"/>
                                            </p:txEl>
                                          </p:spTgt>
                                        </p:tgtEl>
                                      </p:cBhvr>
                                      <p:to x="80000" y="100000"/>
                                    </p:animScale>
                                    <p:anim by="(#ppt_w*0.10)" calcmode="lin" valueType="num">
                                      <p:cBhvr>
                                        <p:cTn id="61" dur="250" autoRev="1" fill="hold">
                                          <p:stCondLst>
                                            <p:cond delay="0"/>
                                          </p:stCondLst>
                                        </p:cTn>
                                        <p:tgtEl>
                                          <p:spTgt spid="37">
                                            <p:txEl>
                                              <p:pRg st="0" end="0"/>
                                            </p:txEl>
                                          </p:spTgt>
                                        </p:tgtEl>
                                        <p:attrNameLst>
                                          <p:attrName>ppt_x</p:attrName>
                                        </p:attrNameLst>
                                      </p:cBhvr>
                                    </p:anim>
                                    <p:anim by="(-#ppt_w*0.10)" calcmode="lin" valueType="num">
                                      <p:cBhvr>
                                        <p:cTn id="62" dur="250" autoRev="1" fill="hold">
                                          <p:stCondLst>
                                            <p:cond delay="0"/>
                                          </p:stCondLst>
                                        </p:cTn>
                                        <p:tgtEl>
                                          <p:spTgt spid="37">
                                            <p:txEl>
                                              <p:pRg st="0" end="0"/>
                                            </p:txEl>
                                          </p:spTgt>
                                        </p:tgtEl>
                                        <p:attrNameLst>
                                          <p:attrName>ppt_y</p:attrName>
                                        </p:attrNameLst>
                                      </p:cBhvr>
                                    </p:anim>
                                    <p:animRot by="-480000">
                                      <p:cBhvr>
                                        <p:cTn id="63" dur="250" autoRev="1" fill="hold">
                                          <p:stCondLst>
                                            <p:cond delay="0"/>
                                          </p:stCondLst>
                                        </p:cTn>
                                        <p:tgtEl>
                                          <p:spTgt spid="37">
                                            <p:txEl>
                                              <p:pRg st="0" end="0"/>
                                            </p:txEl>
                                          </p:spTgt>
                                        </p:tgtEl>
                                        <p:attrNameLst>
                                          <p:attrName>r</p:attrName>
                                        </p:attrNameLst>
                                      </p:cBhvr>
                                    </p:animRot>
                                  </p:childTnLst>
                                </p:cTn>
                              </p:par>
                            </p:childTnLst>
                          </p:cTn>
                        </p:par>
                      </p:childTnLst>
                    </p:cTn>
                  </p:par>
                  <p:par>
                    <p:cTn id="64" fill="hold">
                      <p:stCondLst>
                        <p:cond delay="indefinite"/>
                      </p:stCondLst>
                      <p:childTnLst>
                        <p:par>
                          <p:cTn id="65" fill="hold">
                            <p:stCondLst>
                              <p:cond delay="0"/>
                            </p:stCondLst>
                            <p:childTnLst>
                              <p:par>
                                <p:cTn id="66" presetID="36" presetClass="emph" presetSubtype="0" fill="hold" nodeType="clickEffect">
                                  <p:stCondLst>
                                    <p:cond delay="0"/>
                                  </p:stCondLst>
                                  <p:iterate type="lt">
                                    <p:tmPct val="10000"/>
                                  </p:iterate>
                                  <p:childTnLst>
                                    <p:animScale>
                                      <p:cBhvr>
                                        <p:cTn id="67" dur="250" autoRev="1" fill="hold">
                                          <p:stCondLst>
                                            <p:cond delay="0"/>
                                          </p:stCondLst>
                                        </p:cTn>
                                        <p:tgtEl>
                                          <p:spTgt spid="14">
                                            <p:txEl>
                                              <p:pRg st="0" end="0"/>
                                            </p:txEl>
                                          </p:spTgt>
                                        </p:tgtEl>
                                      </p:cBhvr>
                                      <p:to x="80000" y="100000"/>
                                    </p:animScale>
                                    <p:anim by="(#ppt_w*0.10)" calcmode="lin" valueType="num">
                                      <p:cBhvr>
                                        <p:cTn id="68" dur="250" autoRev="1" fill="hold">
                                          <p:stCondLst>
                                            <p:cond delay="0"/>
                                          </p:stCondLst>
                                        </p:cTn>
                                        <p:tgtEl>
                                          <p:spTgt spid="14">
                                            <p:txEl>
                                              <p:pRg st="0" end="0"/>
                                            </p:txEl>
                                          </p:spTgt>
                                        </p:tgtEl>
                                        <p:attrNameLst>
                                          <p:attrName>ppt_x</p:attrName>
                                        </p:attrNameLst>
                                      </p:cBhvr>
                                    </p:anim>
                                    <p:anim by="(-#ppt_w*0.10)" calcmode="lin" valueType="num">
                                      <p:cBhvr>
                                        <p:cTn id="69" dur="250" autoRev="1" fill="hold">
                                          <p:stCondLst>
                                            <p:cond delay="0"/>
                                          </p:stCondLst>
                                        </p:cTn>
                                        <p:tgtEl>
                                          <p:spTgt spid="14">
                                            <p:txEl>
                                              <p:pRg st="0" end="0"/>
                                            </p:txEl>
                                          </p:spTgt>
                                        </p:tgtEl>
                                        <p:attrNameLst>
                                          <p:attrName>ppt_y</p:attrName>
                                        </p:attrNameLst>
                                      </p:cBhvr>
                                    </p:anim>
                                    <p:animRot by="-480000">
                                      <p:cBhvr>
                                        <p:cTn id="70" dur="250" autoRev="1" fill="hold">
                                          <p:stCondLst>
                                            <p:cond delay="0"/>
                                          </p:stCondLst>
                                        </p:cTn>
                                        <p:tgtEl>
                                          <p:spTgt spid="1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mtClean="0"/>
              <a:t>Scotland is well known because of a bagpipe music.</a:t>
            </a:r>
            <a:endParaRPr lang="ru-RU" dirty="0"/>
          </a:p>
        </p:txBody>
      </p:sp>
      <p:pic>
        <p:nvPicPr>
          <p:cNvPr id="5" name="Содержимое 4" descr="1215360229_shotlandcy-interesujutsja-mestnymi-kurortami.jpg"/>
          <p:cNvPicPr>
            <a:picLocks noGrp="1" noChangeAspect="1"/>
          </p:cNvPicPr>
          <p:nvPr>
            <p:ph sz="half" idx="1"/>
          </p:nvPr>
        </p:nvPicPr>
        <p:blipFill>
          <a:blip r:embed="rId3" cstate="print"/>
          <a:stretch>
            <a:fillRect/>
          </a:stretch>
        </p:blipFill>
        <p:spPr>
          <a:xfrm>
            <a:off x="857250" y="1958181"/>
            <a:ext cx="2857500" cy="3810000"/>
          </a:xfrm>
        </p:spPr>
      </p:pic>
      <p:pic>
        <p:nvPicPr>
          <p:cNvPr id="6" name="Содержимое 5" descr="thumb63959.jpg"/>
          <p:cNvPicPr>
            <a:picLocks noGrp="1" noChangeAspect="1"/>
          </p:cNvPicPr>
          <p:nvPr>
            <p:ph sz="half" idx="2"/>
          </p:nvPr>
        </p:nvPicPr>
        <p:blipFill>
          <a:blip r:embed="rId4" cstate="print"/>
          <a:stretch>
            <a:fillRect/>
          </a:stretch>
        </p:blipFill>
        <p:spPr>
          <a:xfrm>
            <a:off x="4267200" y="2649463"/>
            <a:ext cx="3657600" cy="2427436"/>
          </a:xfrm>
        </p:spPr>
      </p:pic>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ppt_x"/>
                                          </p:val>
                                        </p:tav>
                                        <p:tav tm="100000">
                                          <p:val>
                                            <p:strVal val="#ppt_x"/>
                                          </p:val>
                                        </p:tav>
                                      </p:tavLst>
                                    </p:anim>
                                    <p:anim calcmode="lin" valueType="num">
                                      <p:cBhvr additive="base">
                                        <p:cTn id="8" dur="5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6"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80">
                                          <p:stCondLst>
                                            <p:cond delay="0"/>
                                          </p:stCondLst>
                                        </p:cTn>
                                        <p:tgtEl>
                                          <p:spTgt spid="5"/>
                                        </p:tgtEl>
                                      </p:cBhvr>
                                    </p:animEffect>
                                    <p:anim calcmode="lin" valueType="num">
                                      <p:cBhvr>
                                        <p:cTn id="14"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5"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6"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7"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8"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9" dur="26">
                                          <p:stCondLst>
                                            <p:cond delay="650"/>
                                          </p:stCondLst>
                                        </p:cTn>
                                        <p:tgtEl>
                                          <p:spTgt spid="5"/>
                                        </p:tgtEl>
                                      </p:cBhvr>
                                      <p:to x="100000" y="60000"/>
                                    </p:animScale>
                                    <p:animScale>
                                      <p:cBhvr>
                                        <p:cTn id="20" dur="166" decel="50000">
                                          <p:stCondLst>
                                            <p:cond delay="676"/>
                                          </p:stCondLst>
                                        </p:cTn>
                                        <p:tgtEl>
                                          <p:spTgt spid="5"/>
                                        </p:tgtEl>
                                      </p:cBhvr>
                                      <p:to x="100000" y="100000"/>
                                    </p:animScale>
                                    <p:animScale>
                                      <p:cBhvr>
                                        <p:cTn id="21" dur="26">
                                          <p:stCondLst>
                                            <p:cond delay="1312"/>
                                          </p:stCondLst>
                                        </p:cTn>
                                        <p:tgtEl>
                                          <p:spTgt spid="5"/>
                                        </p:tgtEl>
                                      </p:cBhvr>
                                      <p:to x="100000" y="80000"/>
                                    </p:animScale>
                                    <p:animScale>
                                      <p:cBhvr>
                                        <p:cTn id="22" dur="166" decel="50000">
                                          <p:stCondLst>
                                            <p:cond delay="1338"/>
                                          </p:stCondLst>
                                        </p:cTn>
                                        <p:tgtEl>
                                          <p:spTgt spid="5"/>
                                        </p:tgtEl>
                                      </p:cBhvr>
                                      <p:to x="100000" y="100000"/>
                                    </p:animScale>
                                    <p:animScale>
                                      <p:cBhvr>
                                        <p:cTn id="23" dur="26">
                                          <p:stCondLst>
                                            <p:cond delay="1642"/>
                                          </p:stCondLst>
                                        </p:cTn>
                                        <p:tgtEl>
                                          <p:spTgt spid="5"/>
                                        </p:tgtEl>
                                      </p:cBhvr>
                                      <p:to x="100000" y="90000"/>
                                    </p:animScale>
                                    <p:animScale>
                                      <p:cBhvr>
                                        <p:cTn id="24" dur="166" decel="50000">
                                          <p:stCondLst>
                                            <p:cond delay="1668"/>
                                          </p:stCondLst>
                                        </p:cTn>
                                        <p:tgtEl>
                                          <p:spTgt spid="5"/>
                                        </p:tgtEl>
                                      </p:cBhvr>
                                      <p:to x="100000" y="100000"/>
                                    </p:animScale>
                                    <p:animScale>
                                      <p:cBhvr>
                                        <p:cTn id="25" dur="26">
                                          <p:stCondLst>
                                            <p:cond delay="1808"/>
                                          </p:stCondLst>
                                        </p:cTn>
                                        <p:tgtEl>
                                          <p:spTgt spid="5"/>
                                        </p:tgtEl>
                                      </p:cBhvr>
                                      <p:to x="100000" y="95000"/>
                                    </p:animScale>
                                    <p:animScale>
                                      <p:cBhvr>
                                        <p:cTn id="26" dur="166" decel="50000">
                                          <p:stCondLst>
                                            <p:cond delay="1834"/>
                                          </p:stCondLst>
                                        </p:cTn>
                                        <p:tgtEl>
                                          <p:spTgt spid="5"/>
                                        </p:tgtEl>
                                      </p:cBhvr>
                                      <p:to x="100000" y="100000"/>
                                    </p:animScale>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80">
                                          <p:stCondLst>
                                            <p:cond delay="0"/>
                                          </p:stCondLst>
                                        </p:cTn>
                                        <p:tgtEl>
                                          <p:spTgt spid="6"/>
                                        </p:tgtEl>
                                      </p:cBhvr>
                                    </p:animEffect>
                                    <p:anim calcmode="lin" valueType="num">
                                      <p:cBhvr>
                                        <p:cTn id="3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7" dur="26">
                                          <p:stCondLst>
                                            <p:cond delay="650"/>
                                          </p:stCondLst>
                                        </p:cTn>
                                        <p:tgtEl>
                                          <p:spTgt spid="6"/>
                                        </p:tgtEl>
                                      </p:cBhvr>
                                      <p:to x="100000" y="60000"/>
                                    </p:animScale>
                                    <p:animScale>
                                      <p:cBhvr>
                                        <p:cTn id="38" dur="166" decel="50000">
                                          <p:stCondLst>
                                            <p:cond delay="676"/>
                                          </p:stCondLst>
                                        </p:cTn>
                                        <p:tgtEl>
                                          <p:spTgt spid="6"/>
                                        </p:tgtEl>
                                      </p:cBhvr>
                                      <p:to x="100000" y="100000"/>
                                    </p:animScale>
                                    <p:animScale>
                                      <p:cBhvr>
                                        <p:cTn id="39" dur="26">
                                          <p:stCondLst>
                                            <p:cond delay="1312"/>
                                          </p:stCondLst>
                                        </p:cTn>
                                        <p:tgtEl>
                                          <p:spTgt spid="6"/>
                                        </p:tgtEl>
                                      </p:cBhvr>
                                      <p:to x="100000" y="80000"/>
                                    </p:animScale>
                                    <p:animScale>
                                      <p:cBhvr>
                                        <p:cTn id="40" dur="166" decel="50000">
                                          <p:stCondLst>
                                            <p:cond delay="1338"/>
                                          </p:stCondLst>
                                        </p:cTn>
                                        <p:tgtEl>
                                          <p:spTgt spid="6"/>
                                        </p:tgtEl>
                                      </p:cBhvr>
                                      <p:to x="100000" y="100000"/>
                                    </p:animScale>
                                    <p:animScale>
                                      <p:cBhvr>
                                        <p:cTn id="41" dur="26">
                                          <p:stCondLst>
                                            <p:cond delay="1642"/>
                                          </p:stCondLst>
                                        </p:cTn>
                                        <p:tgtEl>
                                          <p:spTgt spid="6"/>
                                        </p:tgtEl>
                                      </p:cBhvr>
                                      <p:to x="100000" y="90000"/>
                                    </p:animScale>
                                    <p:animScale>
                                      <p:cBhvr>
                                        <p:cTn id="42" dur="166" decel="50000">
                                          <p:stCondLst>
                                            <p:cond delay="1668"/>
                                          </p:stCondLst>
                                        </p:cTn>
                                        <p:tgtEl>
                                          <p:spTgt spid="6"/>
                                        </p:tgtEl>
                                      </p:cBhvr>
                                      <p:to x="100000" y="100000"/>
                                    </p:animScale>
                                    <p:animScale>
                                      <p:cBhvr>
                                        <p:cTn id="43" dur="26">
                                          <p:stCondLst>
                                            <p:cond delay="1808"/>
                                          </p:stCondLst>
                                        </p:cTn>
                                        <p:tgtEl>
                                          <p:spTgt spid="6"/>
                                        </p:tgtEl>
                                      </p:cBhvr>
                                      <p:to x="100000" y="95000"/>
                                    </p:animScale>
                                    <p:animScale>
                                      <p:cBhvr>
                                        <p:cTn id="44"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mtClean="0"/>
              <a:t>Edinburgh is well known because of an Edinburgh International Festival.</a:t>
            </a:r>
            <a:br>
              <a:rPr lang="en-US" smtClean="0"/>
            </a:br>
            <a:endParaRPr lang="ru-RU" dirty="0"/>
          </a:p>
        </p:txBody>
      </p:sp>
      <p:pic>
        <p:nvPicPr>
          <p:cNvPr id="5" name="Содержимое 4" descr="i.jpg"/>
          <p:cNvPicPr>
            <a:picLocks noGrp="1" noChangeAspect="1"/>
          </p:cNvPicPr>
          <p:nvPr>
            <p:ph sz="half" idx="1"/>
          </p:nvPr>
        </p:nvPicPr>
        <p:blipFill>
          <a:blip r:embed="rId3" cstate="print"/>
          <a:stretch>
            <a:fillRect/>
          </a:stretch>
        </p:blipFill>
        <p:spPr>
          <a:xfrm>
            <a:off x="457200" y="2485485"/>
            <a:ext cx="3657600" cy="2755392"/>
          </a:xfrm>
        </p:spPr>
      </p:pic>
      <p:pic>
        <p:nvPicPr>
          <p:cNvPr id="6" name="Содержимое 5" descr="sprachreisen-edinburgh-schottland-military-tattoo-voll.jpg"/>
          <p:cNvPicPr>
            <a:picLocks noGrp="1" noChangeAspect="1"/>
          </p:cNvPicPr>
          <p:nvPr>
            <p:ph sz="half" idx="2"/>
          </p:nvPr>
        </p:nvPicPr>
        <p:blipFill>
          <a:blip r:embed="rId4" cstate="screen"/>
          <a:stretch>
            <a:fillRect/>
          </a:stretch>
        </p:blipFill>
        <p:spPr>
          <a:xfrm>
            <a:off x="4267200" y="2643981"/>
            <a:ext cx="3657600" cy="2438400"/>
          </a:xfrm>
        </p:spPr>
      </p:pic>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570186"/>
          </a:xfrm>
        </p:spPr>
        <p:txBody>
          <a:bodyPr>
            <a:prstTxWarp prst="textWave4">
              <a:avLst/>
            </a:prstTxWarp>
            <a:normAutofit fontScale="90000"/>
          </a:bodyPr>
          <a:lstStyle/>
          <a:p>
            <a:pPr algn="ctr">
              <a:buFont typeface="Arial" pitchFamily="34" charset="0"/>
              <a:buChar char="•"/>
            </a:pPr>
            <a:r>
              <a:rPr lang="en-US" sz="4800" b="1" dirty="0" smtClean="0">
                <a:ln w="10541" cmpd="sng">
                  <a:solidFill>
                    <a:srgbClr val="00B0F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England is well known because of brass bands, church choirs.</a:t>
            </a:r>
            <a:br>
              <a:rPr lang="en-US" sz="4800" b="1" dirty="0" smtClean="0">
                <a:ln w="10541" cmpd="sng">
                  <a:solidFill>
                    <a:srgbClr val="00B0F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endParaRPr lang="ru-RU" b="1" dirty="0">
              <a:ln w="10541" cmpd="sng">
                <a:solidFill>
                  <a:srgbClr val="00B0F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5" name="Содержимое 4" descr="4dd6d7e9644.jpg"/>
          <p:cNvPicPr>
            <a:picLocks noGrp="1" noChangeAspect="1"/>
          </p:cNvPicPr>
          <p:nvPr>
            <p:ph sz="half" idx="1"/>
          </p:nvPr>
        </p:nvPicPr>
        <p:blipFill>
          <a:blip r:embed="rId3" cstate="print"/>
          <a:stretch>
            <a:fillRect/>
          </a:stretch>
        </p:blipFill>
        <p:spPr>
          <a:xfrm>
            <a:off x="395536" y="1988840"/>
            <a:ext cx="3456384" cy="316835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8" name="Содержимое 5" descr="WD3286137@CONCERT%2010%20EB%2025.jpg"/>
          <p:cNvPicPr>
            <a:picLocks noGrp="1" noChangeAspect="1"/>
          </p:cNvPicPr>
          <p:nvPr>
            <p:ph sz="half" idx="2"/>
          </p:nvPr>
        </p:nvPicPr>
        <p:blipFill>
          <a:blip r:embed="rId4" cstate="screen"/>
          <a:stretch>
            <a:fillRect/>
          </a:stretch>
        </p:blipFill>
        <p:spPr>
          <a:xfrm>
            <a:off x="4267200" y="1988840"/>
            <a:ext cx="4193232" cy="3168352"/>
          </a:xfrm>
          <a:prstGeom prst="rect">
            <a:avLst/>
          </a:prstGeom>
          <a:ln>
            <a:noFill/>
          </a:ln>
          <a:effectLst>
            <a:softEdge rad="112500"/>
          </a:effectLst>
        </p:spPr>
      </p:pic>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heckerboard(across)">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354162"/>
          </a:xfrm>
        </p:spPr>
        <p:txBody>
          <a:bodyPr>
            <a:prstTxWarp prst="textWave4">
              <a:avLst/>
            </a:prstTxWarp>
            <a:normAutofit fontScale="90000"/>
          </a:bodyPr>
          <a:lstStyle/>
          <a:p>
            <a:pPr algn="ctr">
              <a:buFont typeface="Arial" pitchFamily="34" charset="0"/>
              <a:buChar char="•"/>
            </a:pPr>
            <a:r>
              <a:rPr lang="en-US" sz="4400" b="1" smtClean="0">
                <a:ln w="10541" cmpd="sng">
                  <a:solidFill>
                    <a:srgbClr val="00B0F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Aldeburgh is well known because of an Aldeburgh Festival.</a:t>
            </a:r>
            <a:r>
              <a:rPr lang="en-US" sz="48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en-US" sz="4800" b="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dirty="0"/>
          </a:p>
        </p:txBody>
      </p:sp>
      <p:pic>
        <p:nvPicPr>
          <p:cNvPr id="5" name="Содержимое 4" descr="iCA6Z9RLK.jpg"/>
          <p:cNvPicPr>
            <a:picLocks noGrp="1" noChangeAspect="1"/>
          </p:cNvPicPr>
          <p:nvPr>
            <p:ph sz="half" idx="1"/>
          </p:nvPr>
        </p:nvPicPr>
        <p:blipFill>
          <a:blip r:embed="rId3" cstate="print">
            <a:lum bright="-10000" contrast="20000"/>
          </a:blip>
          <a:stretch>
            <a:fillRect/>
          </a:stretch>
        </p:blipFill>
        <p:spPr>
          <a:xfrm>
            <a:off x="457200" y="1700808"/>
            <a:ext cx="3657600" cy="3816424"/>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8" name="Содержимое 7" descr="олдебург.jpg"/>
          <p:cNvPicPr>
            <a:picLocks noGrp="1" noChangeAspect="1"/>
          </p:cNvPicPr>
          <p:nvPr>
            <p:ph sz="half" idx="2"/>
          </p:nvPr>
        </p:nvPicPr>
        <p:blipFill>
          <a:blip r:embed="rId4" cstate="print"/>
          <a:stretch>
            <a:fillRect/>
          </a:stretch>
        </p:blipFill>
        <p:spPr>
          <a:xfrm>
            <a:off x="4716016" y="1772816"/>
            <a:ext cx="3888432" cy="3672408"/>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prstTxWarp prst="textWave4">
              <a:avLst/>
            </a:prstTxWarp>
            <a:noAutofit/>
          </a:bodyPr>
          <a:lstStyle/>
          <a:p>
            <a:pPr algn="ctr">
              <a:buFont typeface="Arial" pitchFamily="34" charset="0"/>
              <a:buChar char="•"/>
            </a:pPr>
            <a:r>
              <a:rPr lang="en-US" sz="3600" b="1" dirty="0" smtClean="0">
                <a:ln w="10541" cmpd="sng">
                  <a:solidFill>
                    <a:srgbClr val="00B0F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London is internationally known because of a long tradition of classical music.</a:t>
            </a:r>
          </a:p>
        </p:txBody>
      </p:sp>
      <p:pic>
        <p:nvPicPr>
          <p:cNvPr id="7" name="Содержимое 6" descr="4dd6d7e964jpg.jpg"/>
          <p:cNvPicPr>
            <a:picLocks noGrp="1" noChangeAspect="1"/>
          </p:cNvPicPr>
          <p:nvPr>
            <p:ph idx="1"/>
          </p:nvPr>
        </p:nvPicPr>
        <p:blipFill>
          <a:blip r:embed="rId3" cstate="print"/>
          <a:stretch>
            <a:fillRect/>
          </a:stretch>
        </p:blipFill>
        <p:spPr>
          <a:xfrm>
            <a:off x="2047875" y="1791494"/>
            <a:ext cx="4286250" cy="4143375"/>
          </a:xfrm>
        </p:spPr>
      </p:pic>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ppt_x</p:attrName>
                                        </p:attrNameLst>
                                      </p:cBhvr>
                                      <p:tavLst>
                                        <p:tav tm="0">
                                          <p:val>
                                            <p:strVal val="#ppt_x-.2"/>
                                          </p:val>
                                        </p:tav>
                                        <p:tav tm="100000">
                                          <p:val>
                                            <p:strVal val="#ppt_x"/>
                                          </p:val>
                                        </p:tav>
                                      </p:tavLst>
                                    </p:anim>
                                    <p:anim calcmode="lin" valueType="num">
                                      <p:cBhvr>
                                        <p:cTn id="16"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4021"/>
            <a:ext cx="8964488" cy="68634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The </a:t>
            </a:r>
            <a:r>
              <a:rPr kumimoji="0" lang="ru-RU" sz="4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Aldeburgh Festival</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is an </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3" tooltip="England"/>
              </a:rPr>
              <a:t>English</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4" tooltip="Arts festival"/>
              </a:rPr>
              <a:t>arts festival</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devoted mainly to. It takes place each June in the </a:t>
            </a:r>
            <a:r>
              <a:rPr kumimoji="0" lang="ru-RU" sz="4000" b="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5" tooltip="Aldeburgh"/>
              </a:rPr>
              <a:t>Aldeburgh</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area of </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6" tooltip="Suffolk"/>
              </a:rPr>
              <a:t>Suffolk</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centred on the main </a:t>
            </a:r>
            <a:r>
              <a:rPr kumimoji="0" lang="ru-RU" sz="4000" b="0" i="0" u="sng"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7" tooltip="Concert hall"/>
              </a:rPr>
              <a:t>concert</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7" tooltip="Concert hall"/>
              </a:rPr>
              <a:t> hall</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8" tooltip="Snape Maltings"/>
              </a:rPr>
              <a:t>Snape Maltings</a:t>
            </a:r>
            <a:r>
              <a:rPr kumimoji="0" lang="ru-RU" sz="4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Beginning in 2007, the festival expanded to include the Faster Than Sound event which highlights experimental and electronic music, and 2010 saw the addition of yet another independent music event, TEDx Aldeburgh Music.</a:t>
            </a:r>
            <a:endParaRPr kumimoji="0" lang="ru-RU" sz="4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25601">
                                            <p:txEl>
                                              <p:pRg st="0" end="0"/>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buFont typeface="Arial" pitchFamily="34" charset="0"/>
              <a:buChar char="•"/>
            </a:pPr>
            <a:r>
              <a:rPr lang="en-US" sz="4000" b="1" dirty="0" smtClean="0">
                <a:ln w="10541" cmpd="sng">
                  <a:solidFill>
                    <a:srgbClr val="00B0F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Wales is internationally known because of a choral music, bards.</a:t>
            </a:r>
            <a:endParaRPr lang="ru-RU" sz="4000" b="1" dirty="0">
              <a:ln w="10541" cmpd="sng">
                <a:solidFill>
                  <a:srgbClr val="00B0F0"/>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4" name="Содержимое 3" descr="images.jpg"/>
          <p:cNvPicPr>
            <a:picLocks noGrp="1" noChangeAspect="1"/>
          </p:cNvPicPr>
          <p:nvPr>
            <p:ph idx="1"/>
          </p:nvPr>
        </p:nvPicPr>
        <p:blipFill>
          <a:blip r:embed="rId3" cstate="print"/>
          <a:stretch>
            <a:fillRect/>
          </a:stretch>
        </p:blipFill>
        <p:spPr>
          <a:xfrm>
            <a:off x="1187624" y="1988840"/>
            <a:ext cx="6552728" cy="396044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spd="slow">
    <p:wheel spokes="2"/>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anim calcmode="lin" valueType="num">
                                      <p:cBhvr>
                                        <p:cTn id="16" dur="2000" fill="hold"/>
                                        <p:tgtEl>
                                          <p:spTgt spid="4"/>
                                        </p:tgtEl>
                                        <p:attrNameLst>
                                          <p:attrName>style.rotation</p:attrName>
                                        </p:attrNameLst>
                                      </p:cBhvr>
                                      <p:tavLst>
                                        <p:tav tm="0">
                                          <p:val>
                                            <p:fltVal val="720"/>
                                          </p:val>
                                        </p:tav>
                                        <p:tav tm="100000">
                                          <p:val>
                                            <p:fltVal val="0"/>
                                          </p:val>
                                        </p:tav>
                                      </p:tavLst>
                                    </p:anim>
                                    <p:anim calcmode="lin" valueType="num">
                                      <p:cBhvr>
                                        <p:cTn id="17" dur="2000" fill="hold"/>
                                        <p:tgtEl>
                                          <p:spTgt spid="4"/>
                                        </p:tgtEl>
                                        <p:attrNameLst>
                                          <p:attrName>ppt_h</p:attrName>
                                        </p:attrNameLst>
                                      </p:cBhvr>
                                      <p:tavLst>
                                        <p:tav tm="0">
                                          <p:val>
                                            <p:fltVal val="0"/>
                                          </p:val>
                                        </p:tav>
                                        <p:tav tm="100000">
                                          <p:val>
                                            <p:strVal val="#ppt_h"/>
                                          </p:val>
                                        </p:tav>
                                      </p:tavLst>
                                    </p:anim>
                                    <p:anim calcmode="lin" valueType="num">
                                      <p:cBhvr>
                                        <p:cTn id="18"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Техническ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415</TotalTime>
  <Words>379</Words>
  <Application>Microsoft Office PowerPoint</Application>
  <PresentationFormat>Экран (4:3)</PresentationFormat>
  <Paragraphs>36</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Техническая</vt:lpstr>
      <vt:lpstr>The project</vt:lpstr>
      <vt:lpstr>A MUSICAL TOUR OF BRITAIN</vt:lpstr>
      <vt:lpstr>Scotland is well known because of a bagpipe music.</vt:lpstr>
      <vt:lpstr>Edinburgh is well known because of an Edinburgh International Festival. </vt:lpstr>
      <vt:lpstr>England is well known because of brass bands, church choirs. </vt:lpstr>
      <vt:lpstr>Aldeburgh is well known because of an Aldeburgh Festival. </vt:lpstr>
      <vt:lpstr>London is internationally known because of a long tradition of classical music.</vt:lpstr>
      <vt:lpstr>Слайд 8</vt:lpstr>
      <vt:lpstr>Wales is internationally known because of a choral music, bards.</vt:lpstr>
      <vt:lpstr>Llangollen is well known because of Eisteddfod.</vt:lpstr>
      <vt:lpstr>Liverpool is internationally known because of the home town of the Beatles.</vt:lpstr>
      <vt:lpstr>Слайд 12</vt:lpstr>
      <vt:lpstr>Music: the soundtrack of our lives.</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окса</dc:creator>
  <cp:lastModifiedBy>1</cp:lastModifiedBy>
  <cp:revision>44</cp:revision>
  <dcterms:created xsi:type="dcterms:W3CDTF">2010-11-22T16:56:18Z</dcterms:created>
  <dcterms:modified xsi:type="dcterms:W3CDTF">2013-03-02T17:44:53Z</dcterms:modified>
</cp:coreProperties>
</file>