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5" r:id="rId4"/>
    <p:sldId id="259" r:id="rId5"/>
    <p:sldId id="258" r:id="rId6"/>
    <p:sldId id="260" r:id="rId7"/>
    <p:sldId id="261" r:id="rId8"/>
    <p:sldId id="263" r:id="rId9"/>
    <p:sldId id="262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89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4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42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63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587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55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962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089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812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044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66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B2F79-78CD-4E80-8E68-7F1945504C39}" type="datetimeFigureOut">
              <a:rPr lang="ru-RU" smtClean="0"/>
              <a:t>21.02.2013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A4E54-8B6B-4726-BFE4-9A38AA9FE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535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31224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" y="0"/>
            <a:ext cx="9130877" cy="684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6527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3856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00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" y="-1"/>
            <a:ext cx="9140405" cy="6995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6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74404" cy="688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634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44001" cy="685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602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1891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4" y="-1"/>
            <a:ext cx="9113119" cy="6834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8668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9702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000" cy="685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238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3515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Ильсияр</dc:creator>
  <cp:lastModifiedBy>Ильсияр</cp:lastModifiedBy>
  <cp:revision>9</cp:revision>
  <dcterms:created xsi:type="dcterms:W3CDTF">2013-02-20T17:18:38Z</dcterms:created>
  <dcterms:modified xsi:type="dcterms:W3CDTF">2013-02-21T05:39:46Z</dcterms:modified>
</cp:coreProperties>
</file>