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77" r:id="rId2"/>
    <p:sldId id="271" r:id="rId3"/>
    <p:sldId id="274" r:id="rId4"/>
    <p:sldId id="275" r:id="rId5"/>
    <p:sldId id="280" r:id="rId6"/>
    <p:sldId id="281" r:id="rId7"/>
    <p:sldId id="272" r:id="rId8"/>
    <p:sldId id="282" r:id="rId9"/>
    <p:sldId id="283" r:id="rId10"/>
    <p:sldId id="284" r:id="rId11"/>
    <p:sldId id="286" r:id="rId12"/>
    <p:sldId id="291" r:id="rId13"/>
    <p:sldId id="292" r:id="rId14"/>
    <p:sldId id="293" r:id="rId15"/>
    <p:sldId id="26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663300"/>
    <a:srgbClr val="0033CC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" y="-8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4E2C1B8-B840-421B-8F13-B0D74B387E2F}" type="doc">
      <dgm:prSet loTypeId="urn:microsoft.com/office/officeart/2005/8/layout/vList6" loCatId="process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7D8BFEF-D719-491C-B6B7-A20B9415BBEB}">
      <dgm:prSet phldrT="[Текст]"/>
      <dgm:spPr/>
      <dgm:t>
        <a:bodyPr/>
        <a:lstStyle/>
        <a:p>
          <a:r>
            <a:rPr lang="ru-RU" dirty="0" smtClean="0"/>
            <a:t>Общая  часть</a:t>
          </a:r>
          <a:endParaRPr lang="ru-RU" dirty="0"/>
        </a:p>
      </dgm:t>
    </dgm:pt>
    <dgm:pt modelId="{594C3E40-6FC3-4C72-A54F-761DAD066F8E}" type="parTrans" cxnId="{87537F34-6804-4588-A6FD-E549D4339FCE}">
      <dgm:prSet/>
      <dgm:spPr/>
      <dgm:t>
        <a:bodyPr/>
        <a:lstStyle/>
        <a:p>
          <a:endParaRPr lang="ru-RU"/>
        </a:p>
      </dgm:t>
    </dgm:pt>
    <dgm:pt modelId="{036EBB6B-3ED4-4AAF-8B0F-3BA78B78BEDF}" type="sibTrans" cxnId="{87537F34-6804-4588-A6FD-E549D4339FCE}">
      <dgm:prSet/>
      <dgm:spPr/>
      <dgm:t>
        <a:bodyPr/>
        <a:lstStyle/>
        <a:p>
          <a:endParaRPr lang="ru-RU"/>
        </a:p>
      </dgm:t>
    </dgm:pt>
    <dgm:pt modelId="{D29CB062-2E7D-4608-8DA1-C5F44B40B922}">
      <dgm:prSet phldrT="[Текст]"/>
      <dgm:spPr/>
      <dgm:t>
        <a:bodyPr/>
        <a:lstStyle/>
        <a:p>
          <a:r>
            <a:rPr lang="ru-RU" b="1" dirty="0" smtClean="0"/>
            <a:t>Понятия преступления и наказания, </a:t>
          </a:r>
          <a:r>
            <a:rPr lang="ru-RU" b="1" dirty="0" smtClean="0"/>
            <a:t>основания </a:t>
          </a:r>
          <a:r>
            <a:rPr lang="ru-RU" b="1" dirty="0" smtClean="0"/>
            <a:t>ответственности </a:t>
          </a:r>
          <a:endParaRPr lang="ru-RU" b="1" dirty="0"/>
        </a:p>
      </dgm:t>
    </dgm:pt>
    <dgm:pt modelId="{C6AB322D-666E-4808-99E4-F0DC80F6B6A8}" type="parTrans" cxnId="{8E985BB7-03A5-494B-B1E1-AE0692038248}">
      <dgm:prSet/>
      <dgm:spPr/>
      <dgm:t>
        <a:bodyPr/>
        <a:lstStyle/>
        <a:p>
          <a:endParaRPr lang="ru-RU"/>
        </a:p>
      </dgm:t>
    </dgm:pt>
    <dgm:pt modelId="{A35FF77E-61CD-4B43-B82C-22CF88CCAF4B}" type="sibTrans" cxnId="{8E985BB7-03A5-494B-B1E1-AE0692038248}">
      <dgm:prSet/>
      <dgm:spPr/>
      <dgm:t>
        <a:bodyPr/>
        <a:lstStyle/>
        <a:p>
          <a:endParaRPr lang="ru-RU"/>
        </a:p>
      </dgm:t>
    </dgm:pt>
    <dgm:pt modelId="{6B41A18E-9940-41F5-A972-4D8FC5F65798}">
      <dgm:prSet phldrT="[Текст]"/>
      <dgm:spPr/>
      <dgm:t>
        <a:bodyPr/>
        <a:lstStyle/>
        <a:p>
          <a:r>
            <a:rPr lang="ru-RU" b="1" dirty="0" smtClean="0"/>
            <a:t>Обстоятельства (смягчающие и отягчающие) и др.</a:t>
          </a:r>
          <a:endParaRPr lang="ru-RU" b="1" dirty="0"/>
        </a:p>
      </dgm:t>
    </dgm:pt>
    <dgm:pt modelId="{E123C577-366B-4665-B667-73F90B296DB5}" type="parTrans" cxnId="{CBAC8C1E-1D1B-4354-BC31-70CF7345920F}">
      <dgm:prSet/>
      <dgm:spPr/>
      <dgm:t>
        <a:bodyPr/>
        <a:lstStyle/>
        <a:p>
          <a:endParaRPr lang="ru-RU"/>
        </a:p>
      </dgm:t>
    </dgm:pt>
    <dgm:pt modelId="{C9A8E5F3-E3AD-4D0B-BBD5-83FCF25FE90E}" type="sibTrans" cxnId="{CBAC8C1E-1D1B-4354-BC31-70CF7345920F}">
      <dgm:prSet/>
      <dgm:spPr/>
      <dgm:t>
        <a:bodyPr/>
        <a:lstStyle/>
        <a:p>
          <a:endParaRPr lang="ru-RU"/>
        </a:p>
      </dgm:t>
    </dgm:pt>
    <dgm:pt modelId="{B02C0528-5FD7-4EF0-8BBA-A6EE019AA22A}">
      <dgm:prSet phldrT="[Текст]"/>
      <dgm:spPr/>
      <dgm:t>
        <a:bodyPr/>
        <a:lstStyle/>
        <a:p>
          <a:r>
            <a:rPr lang="ru-RU" dirty="0" smtClean="0"/>
            <a:t>Специальная часть</a:t>
          </a:r>
          <a:endParaRPr lang="ru-RU" dirty="0"/>
        </a:p>
      </dgm:t>
    </dgm:pt>
    <dgm:pt modelId="{8270D52E-32C2-446C-B19B-EF9B169884B7}" type="parTrans" cxnId="{640D6771-37D0-4B82-A5E7-841085BB9CBD}">
      <dgm:prSet/>
      <dgm:spPr/>
      <dgm:t>
        <a:bodyPr/>
        <a:lstStyle/>
        <a:p>
          <a:endParaRPr lang="ru-RU"/>
        </a:p>
      </dgm:t>
    </dgm:pt>
    <dgm:pt modelId="{708369F5-2FAC-4120-89DF-C8CCBA8FB523}" type="sibTrans" cxnId="{640D6771-37D0-4B82-A5E7-841085BB9CBD}">
      <dgm:prSet/>
      <dgm:spPr/>
      <dgm:t>
        <a:bodyPr/>
        <a:lstStyle/>
        <a:p>
          <a:endParaRPr lang="ru-RU"/>
        </a:p>
      </dgm:t>
    </dgm:pt>
    <dgm:pt modelId="{3E3C2232-1E96-45BC-A049-15A1E398AC5E}">
      <dgm:prSet phldrT="[Текст]" custT="1"/>
      <dgm:spPr/>
      <dgm:t>
        <a:bodyPr/>
        <a:lstStyle/>
        <a:p>
          <a:r>
            <a:rPr lang="ru-RU" sz="2400" dirty="0" smtClean="0"/>
            <a:t>Конкретные составы </a:t>
          </a:r>
          <a:r>
            <a:rPr lang="ru-RU" sz="2400" dirty="0" smtClean="0"/>
            <a:t>преступлений</a:t>
          </a:r>
          <a:endParaRPr lang="ru-RU" sz="2400" dirty="0"/>
        </a:p>
      </dgm:t>
    </dgm:pt>
    <dgm:pt modelId="{02C65D15-194F-4079-B10C-CD576C105DAB}" type="parTrans" cxnId="{6DFCFBA8-324A-4CE9-812C-F30B928C717C}">
      <dgm:prSet/>
      <dgm:spPr/>
      <dgm:t>
        <a:bodyPr/>
        <a:lstStyle/>
        <a:p>
          <a:endParaRPr lang="ru-RU"/>
        </a:p>
      </dgm:t>
    </dgm:pt>
    <dgm:pt modelId="{3121EABC-6C14-4232-8556-F88BF7E2A4A1}" type="sibTrans" cxnId="{6DFCFBA8-324A-4CE9-812C-F30B928C717C}">
      <dgm:prSet/>
      <dgm:spPr/>
      <dgm:t>
        <a:bodyPr/>
        <a:lstStyle/>
        <a:p>
          <a:endParaRPr lang="ru-RU"/>
        </a:p>
      </dgm:t>
    </dgm:pt>
    <dgm:pt modelId="{7E48F53E-B62B-4F62-BDE6-3B83CCE4C4A5}">
      <dgm:prSet phldrT="[Текст]" custT="1"/>
      <dgm:spPr/>
      <dgm:t>
        <a:bodyPr/>
        <a:lstStyle/>
        <a:p>
          <a:r>
            <a:rPr lang="ru-RU" sz="2400" dirty="0" smtClean="0"/>
            <a:t>Виды </a:t>
          </a:r>
          <a:r>
            <a:rPr lang="ru-RU" sz="2400" dirty="0" smtClean="0"/>
            <a:t>наказаний</a:t>
          </a:r>
          <a:endParaRPr lang="ru-RU" sz="2800" dirty="0"/>
        </a:p>
      </dgm:t>
    </dgm:pt>
    <dgm:pt modelId="{B572B03E-FB2C-4A22-A717-EA51FB807E45}" type="parTrans" cxnId="{BD10921F-547B-415F-89EC-4B17FBC5FD16}">
      <dgm:prSet/>
      <dgm:spPr/>
      <dgm:t>
        <a:bodyPr/>
        <a:lstStyle/>
        <a:p>
          <a:endParaRPr lang="ru-RU"/>
        </a:p>
      </dgm:t>
    </dgm:pt>
    <dgm:pt modelId="{B34E51F9-D65A-4036-8E13-521A3896BF1D}" type="sibTrans" cxnId="{BD10921F-547B-415F-89EC-4B17FBC5FD16}">
      <dgm:prSet/>
      <dgm:spPr/>
      <dgm:t>
        <a:bodyPr/>
        <a:lstStyle/>
        <a:p>
          <a:endParaRPr lang="ru-RU"/>
        </a:p>
      </dgm:t>
    </dgm:pt>
    <dgm:pt modelId="{A47F48DD-76B4-4CF8-8241-A8A8CB831FA7}" type="pres">
      <dgm:prSet presAssocID="{54E2C1B8-B840-421B-8F13-B0D74B387E2F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489306B-8CF4-4078-B563-49EC6EA3F143}" type="pres">
      <dgm:prSet presAssocID="{47D8BFEF-D719-491C-B6B7-A20B9415BBEB}" presName="linNode" presStyleCnt="0"/>
      <dgm:spPr/>
    </dgm:pt>
    <dgm:pt modelId="{B6D5E00E-C0CF-4F01-A99E-1C0278962EE3}" type="pres">
      <dgm:prSet presAssocID="{47D8BFEF-D719-491C-B6B7-A20B9415BBEB}" presName="parentShp" presStyleLbl="node1" presStyleIdx="0" presStyleCnt="2" custScaleX="89897" custScaleY="555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521CE2-082B-470A-95F9-DDFEEA83C409}" type="pres">
      <dgm:prSet presAssocID="{47D8BFEF-D719-491C-B6B7-A20B9415BBEB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577918-90C7-4A6A-A0D2-3912192FDE39}" type="pres">
      <dgm:prSet presAssocID="{036EBB6B-3ED4-4AAF-8B0F-3BA78B78BEDF}" presName="spacing" presStyleCnt="0"/>
      <dgm:spPr/>
    </dgm:pt>
    <dgm:pt modelId="{C6D625B6-B102-4A76-B978-97C813F0CD83}" type="pres">
      <dgm:prSet presAssocID="{B02C0528-5FD7-4EF0-8BBA-A6EE019AA22A}" presName="linNode" presStyleCnt="0"/>
      <dgm:spPr/>
    </dgm:pt>
    <dgm:pt modelId="{AD2EA025-EEB0-4181-9EAB-FA8AB71F1903}" type="pres">
      <dgm:prSet presAssocID="{B02C0528-5FD7-4EF0-8BBA-A6EE019AA22A}" presName="parentShp" presStyleLbl="node1" presStyleIdx="1" presStyleCnt="2" custScaleX="91922" custScaleY="555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27A241-D4D9-4C37-B605-C5517FF74B10}" type="pres">
      <dgm:prSet presAssocID="{B02C0528-5FD7-4EF0-8BBA-A6EE019AA22A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E985BB7-03A5-494B-B1E1-AE0692038248}" srcId="{47D8BFEF-D719-491C-B6B7-A20B9415BBEB}" destId="{D29CB062-2E7D-4608-8DA1-C5F44B40B922}" srcOrd="0" destOrd="0" parTransId="{C6AB322D-666E-4808-99E4-F0DC80F6B6A8}" sibTransId="{A35FF77E-61CD-4B43-B82C-22CF88CCAF4B}"/>
    <dgm:cxn modelId="{C4C44775-786E-45BF-9D08-4428540B661A}" type="presOf" srcId="{D29CB062-2E7D-4608-8DA1-C5F44B40B922}" destId="{53521CE2-082B-470A-95F9-DDFEEA83C409}" srcOrd="0" destOrd="0" presId="urn:microsoft.com/office/officeart/2005/8/layout/vList6"/>
    <dgm:cxn modelId="{CBAC8C1E-1D1B-4354-BC31-70CF7345920F}" srcId="{47D8BFEF-D719-491C-B6B7-A20B9415BBEB}" destId="{6B41A18E-9940-41F5-A972-4D8FC5F65798}" srcOrd="1" destOrd="0" parTransId="{E123C577-366B-4665-B667-73F90B296DB5}" sibTransId="{C9A8E5F3-E3AD-4D0B-BBD5-83FCF25FE90E}"/>
    <dgm:cxn modelId="{7ED02576-8466-4FE5-8490-6C44F5205E07}" type="presOf" srcId="{B02C0528-5FD7-4EF0-8BBA-A6EE019AA22A}" destId="{AD2EA025-EEB0-4181-9EAB-FA8AB71F1903}" srcOrd="0" destOrd="0" presId="urn:microsoft.com/office/officeart/2005/8/layout/vList6"/>
    <dgm:cxn modelId="{34E27CF4-B914-4A1A-B8BC-F0BD12F826A9}" type="presOf" srcId="{3E3C2232-1E96-45BC-A049-15A1E398AC5E}" destId="{1F27A241-D4D9-4C37-B605-C5517FF74B10}" srcOrd="0" destOrd="0" presId="urn:microsoft.com/office/officeart/2005/8/layout/vList6"/>
    <dgm:cxn modelId="{78CABC59-D193-4C63-9F61-A6FD5C525D73}" type="presOf" srcId="{7E48F53E-B62B-4F62-BDE6-3B83CCE4C4A5}" destId="{1F27A241-D4D9-4C37-B605-C5517FF74B10}" srcOrd="0" destOrd="1" presId="urn:microsoft.com/office/officeart/2005/8/layout/vList6"/>
    <dgm:cxn modelId="{C09529AC-BDB2-45D4-898A-7B2AF518C879}" type="presOf" srcId="{6B41A18E-9940-41F5-A972-4D8FC5F65798}" destId="{53521CE2-082B-470A-95F9-DDFEEA83C409}" srcOrd="0" destOrd="1" presId="urn:microsoft.com/office/officeart/2005/8/layout/vList6"/>
    <dgm:cxn modelId="{BD10921F-547B-415F-89EC-4B17FBC5FD16}" srcId="{B02C0528-5FD7-4EF0-8BBA-A6EE019AA22A}" destId="{7E48F53E-B62B-4F62-BDE6-3B83CCE4C4A5}" srcOrd="1" destOrd="0" parTransId="{B572B03E-FB2C-4A22-A717-EA51FB807E45}" sibTransId="{B34E51F9-D65A-4036-8E13-521A3896BF1D}"/>
    <dgm:cxn modelId="{6DFCFBA8-324A-4CE9-812C-F30B928C717C}" srcId="{B02C0528-5FD7-4EF0-8BBA-A6EE019AA22A}" destId="{3E3C2232-1E96-45BC-A049-15A1E398AC5E}" srcOrd="0" destOrd="0" parTransId="{02C65D15-194F-4079-B10C-CD576C105DAB}" sibTransId="{3121EABC-6C14-4232-8556-F88BF7E2A4A1}"/>
    <dgm:cxn modelId="{87537F34-6804-4588-A6FD-E549D4339FCE}" srcId="{54E2C1B8-B840-421B-8F13-B0D74B387E2F}" destId="{47D8BFEF-D719-491C-B6B7-A20B9415BBEB}" srcOrd="0" destOrd="0" parTransId="{594C3E40-6FC3-4C72-A54F-761DAD066F8E}" sibTransId="{036EBB6B-3ED4-4AAF-8B0F-3BA78B78BEDF}"/>
    <dgm:cxn modelId="{640D6771-37D0-4B82-A5E7-841085BB9CBD}" srcId="{54E2C1B8-B840-421B-8F13-B0D74B387E2F}" destId="{B02C0528-5FD7-4EF0-8BBA-A6EE019AA22A}" srcOrd="1" destOrd="0" parTransId="{8270D52E-32C2-446C-B19B-EF9B169884B7}" sibTransId="{708369F5-2FAC-4120-89DF-C8CCBA8FB523}"/>
    <dgm:cxn modelId="{91065070-372D-4EEA-A6A4-25E6FEAF0091}" type="presOf" srcId="{54E2C1B8-B840-421B-8F13-B0D74B387E2F}" destId="{A47F48DD-76B4-4CF8-8241-A8A8CB831FA7}" srcOrd="0" destOrd="0" presId="urn:microsoft.com/office/officeart/2005/8/layout/vList6"/>
    <dgm:cxn modelId="{BB6F49DA-8FCB-4327-85D8-F19A97E76B5E}" type="presOf" srcId="{47D8BFEF-D719-491C-B6B7-A20B9415BBEB}" destId="{B6D5E00E-C0CF-4F01-A99E-1C0278962EE3}" srcOrd="0" destOrd="0" presId="urn:microsoft.com/office/officeart/2005/8/layout/vList6"/>
    <dgm:cxn modelId="{07540969-A8BF-4974-B2F1-3F3380EC8129}" type="presParOf" srcId="{A47F48DD-76B4-4CF8-8241-A8A8CB831FA7}" destId="{9489306B-8CF4-4078-B563-49EC6EA3F143}" srcOrd="0" destOrd="0" presId="urn:microsoft.com/office/officeart/2005/8/layout/vList6"/>
    <dgm:cxn modelId="{C7552EE4-8D3F-4222-9F99-D20EE95A5A6B}" type="presParOf" srcId="{9489306B-8CF4-4078-B563-49EC6EA3F143}" destId="{B6D5E00E-C0CF-4F01-A99E-1C0278962EE3}" srcOrd="0" destOrd="0" presId="urn:microsoft.com/office/officeart/2005/8/layout/vList6"/>
    <dgm:cxn modelId="{888CD88A-47BC-42F8-8655-6AE22A35733D}" type="presParOf" srcId="{9489306B-8CF4-4078-B563-49EC6EA3F143}" destId="{53521CE2-082B-470A-95F9-DDFEEA83C409}" srcOrd="1" destOrd="0" presId="urn:microsoft.com/office/officeart/2005/8/layout/vList6"/>
    <dgm:cxn modelId="{4D28C970-FF80-4934-BA5A-8BDD957212F2}" type="presParOf" srcId="{A47F48DD-76B4-4CF8-8241-A8A8CB831FA7}" destId="{D5577918-90C7-4A6A-A0D2-3912192FDE39}" srcOrd="1" destOrd="0" presId="urn:microsoft.com/office/officeart/2005/8/layout/vList6"/>
    <dgm:cxn modelId="{41C92FB7-E63D-4291-8FCE-17762BE94101}" type="presParOf" srcId="{A47F48DD-76B4-4CF8-8241-A8A8CB831FA7}" destId="{C6D625B6-B102-4A76-B978-97C813F0CD83}" srcOrd="2" destOrd="0" presId="urn:microsoft.com/office/officeart/2005/8/layout/vList6"/>
    <dgm:cxn modelId="{E0AA7127-97D4-4E08-B707-478AD9221146}" type="presParOf" srcId="{C6D625B6-B102-4A76-B978-97C813F0CD83}" destId="{AD2EA025-EEB0-4181-9EAB-FA8AB71F1903}" srcOrd="0" destOrd="0" presId="urn:microsoft.com/office/officeart/2005/8/layout/vList6"/>
    <dgm:cxn modelId="{6FBBF7F6-81E2-4875-8DF9-4FC6308736D7}" type="presParOf" srcId="{C6D625B6-B102-4A76-B978-97C813F0CD83}" destId="{1F27A241-D4D9-4C37-B605-C5517FF74B10}" srcOrd="1" destOrd="0" presId="urn:microsoft.com/office/officeart/2005/8/layout/vList6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609EE10-B6EB-4BF5-BB27-8130D17A1320}" type="doc">
      <dgm:prSet loTypeId="urn:microsoft.com/office/officeart/2005/8/layout/hProcess7" loCatId="process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4B46BF7-DEA5-4D0B-A716-899EF4F051B0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Защитная</a:t>
          </a:r>
          <a:endParaRPr lang="ru-RU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EF0A92A-5438-49B8-9B24-70FEB19623AD}" type="parTrans" cxnId="{D736D9A8-66EE-4F9E-8CB4-57004D800093}">
      <dgm:prSet/>
      <dgm:spPr/>
      <dgm:t>
        <a:bodyPr/>
        <a:lstStyle/>
        <a:p>
          <a:endParaRPr lang="ru-RU"/>
        </a:p>
      </dgm:t>
    </dgm:pt>
    <dgm:pt modelId="{BC1ADB02-E88E-4C69-8651-0B0D27171EC9}" type="sibTrans" cxnId="{D736D9A8-66EE-4F9E-8CB4-57004D800093}">
      <dgm:prSet/>
      <dgm:spPr/>
      <dgm:t>
        <a:bodyPr/>
        <a:lstStyle/>
        <a:p>
          <a:endParaRPr lang="ru-RU"/>
        </a:p>
      </dgm:t>
    </dgm:pt>
    <dgm:pt modelId="{46596442-6859-4E0A-8357-9B71F11EF34C}">
      <dgm:prSet phldrT="[Текст]"/>
      <dgm:spPr/>
      <dgm:t>
        <a:bodyPr/>
        <a:lstStyle/>
        <a:p>
          <a:endParaRPr lang="ru-RU" dirty="0"/>
        </a:p>
      </dgm:t>
    </dgm:pt>
    <dgm:pt modelId="{2E9FA17C-C0B8-4581-94BD-762D3A9DE7B3}" type="parTrans" cxnId="{7EC599A0-240F-4153-B83F-D9339070702C}">
      <dgm:prSet/>
      <dgm:spPr/>
      <dgm:t>
        <a:bodyPr/>
        <a:lstStyle/>
        <a:p>
          <a:endParaRPr lang="ru-RU"/>
        </a:p>
      </dgm:t>
    </dgm:pt>
    <dgm:pt modelId="{14B1EF90-F10D-4791-878B-6A6F3BC61372}" type="sibTrans" cxnId="{7EC599A0-240F-4153-B83F-D9339070702C}">
      <dgm:prSet/>
      <dgm:spPr/>
      <dgm:t>
        <a:bodyPr/>
        <a:lstStyle/>
        <a:p>
          <a:endParaRPr lang="ru-RU"/>
        </a:p>
      </dgm:t>
    </dgm:pt>
    <dgm:pt modelId="{85BE168F-C5A3-46EC-B51B-D095E80045DE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Охранная</a:t>
          </a:r>
          <a:endParaRPr lang="ru-RU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8D339B5-B5C5-46B9-BF9D-0B335615CE97}" type="parTrans" cxnId="{76664899-D09D-426E-A964-3A40537C9BC9}">
      <dgm:prSet/>
      <dgm:spPr/>
      <dgm:t>
        <a:bodyPr/>
        <a:lstStyle/>
        <a:p>
          <a:endParaRPr lang="ru-RU"/>
        </a:p>
      </dgm:t>
    </dgm:pt>
    <dgm:pt modelId="{26C82523-2482-4D5D-9A52-CE7843396338}" type="sibTrans" cxnId="{76664899-D09D-426E-A964-3A40537C9BC9}">
      <dgm:prSet/>
      <dgm:spPr/>
      <dgm:t>
        <a:bodyPr/>
        <a:lstStyle/>
        <a:p>
          <a:endParaRPr lang="ru-RU"/>
        </a:p>
      </dgm:t>
    </dgm:pt>
    <dgm:pt modelId="{08FFFCB5-C6BC-49A2-B661-94492AEDBC10}">
      <dgm:prSet phldrT="[Текст]"/>
      <dgm:spPr/>
      <dgm:t>
        <a:bodyPr/>
        <a:lstStyle/>
        <a:p>
          <a:endParaRPr lang="ru-RU" dirty="0"/>
        </a:p>
      </dgm:t>
    </dgm:pt>
    <dgm:pt modelId="{A28E3228-8D00-44D7-BDC4-52A015A7541F}" type="parTrans" cxnId="{1E3EC061-66AD-4185-8210-57589072A24B}">
      <dgm:prSet/>
      <dgm:spPr/>
      <dgm:t>
        <a:bodyPr/>
        <a:lstStyle/>
        <a:p>
          <a:endParaRPr lang="ru-RU"/>
        </a:p>
      </dgm:t>
    </dgm:pt>
    <dgm:pt modelId="{EADE0AF8-95D6-4029-A60D-025B8183D6F5}" type="sibTrans" cxnId="{1E3EC061-66AD-4185-8210-57589072A24B}">
      <dgm:prSet/>
      <dgm:spPr/>
      <dgm:t>
        <a:bodyPr/>
        <a:lstStyle/>
        <a:p>
          <a:endParaRPr lang="ru-RU"/>
        </a:p>
      </dgm:t>
    </dgm:pt>
    <dgm:pt modelId="{2B715073-E455-4872-A1BE-03F745DFBAB2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Воспитательная</a:t>
          </a:r>
          <a:endParaRPr lang="ru-RU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569D034-96D7-41EE-8942-6A56A402B4B6}" type="parTrans" cxnId="{A3382B0A-0116-4B50-B755-7CE629C9FC22}">
      <dgm:prSet/>
      <dgm:spPr/>
      <dgm:t>
        <a:bodyPr/>
        <a:lstStyle/>
        <a:p>
          <a:endParaRPr lang="ru-RU"/>
        </a:p>
      </dgm:t>
    </dgm:pt>
    <dgm:pt modelId="{4F8B9F32-2841-4042-A5F9-EEF08504B090}" type="sibTrans" cxnId="{A3382B0A-0116-4B50-B755-7CE629C9FC22}">
      <dgm:prSet/>
      <dgm:spPr/>
      <dgm:t>
        <a:bodyPr/>
        <a:lstStyle/>
        <a:p>
          <a:endParaRPr lang="ru-RU"/>
        </a:p>
      </dgm:t>
    </dgm:pt>
    <dgm:pt modelId="{A002EA81-FC50-434F-BA96-826AE4DA87E3}">
      <dgm:prSet phldrT="[Текст]"/>
      <dgm:spPr/>
      <dgm:t>
        <a:bodyPr/>
        <a:lstStyle/>
        <a:p>
          <a:endParaRPr lang="ru-RU" dirty="0"/>
        </a:p>
      </dgm:t>
    </dgm:pt>
    <dgm:pt modelId="{BC5A9BF3-C602-42E5-8BDB-0C7927125296}" type="parTrans" cxnId="{03D27136-BCC2-4B83-A2A8-B16ADB09B67A}">
      <dgm:prSet/>
      <dgm:spPr/>
      <dgm:t>
        <a:bodyPr/>
        <a:lstStyle/>
        <a:p>
          <a:endParaRPr lang="ru-RU"/>
        </a:p>
      </dgm:t>
    </dgm:pt>
    <dgm:pt modelId="{080DD8D7-9D41-4056-9027-EC2C124314A4}" type="sibTrans" cxnId="{03D27136-BCC2-4B83-A2A8-B16ADB09B67A}">
      <dgm:prSet/>
      <dgm:spPr/>
      <dgm:t>
        <a:bodyPr/>
        <a:lstStyle/>
        <a:p>
          <a:endParaRPr lang="ru-RU"/>
        </a:p>
      </dgm:t>
    </dgm:pt>
    <dgm:pt modelId="{E78E8111-77D3-4835-A301-76F1E09A2FE4}" type="pres">
      <dgm:prSet presAssocID="{A609EE10-B6EB-4BF5-BB27-8130D17A132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6EF9F32-8C81-4856-B4FA-B942416DCCE4}" type="pres">
      <dgm:prSet presAssocID="{C4B46BF7-DEA5-4D0B-A716-899EF4F051B0}" presName="compositeNode" presStyleCnt="0">
        <dgm:presLayoutVars>
          <dgm:bulletEnabled val="1"/>
        </dgm:presLayoutVars>
      </dgm:prSet>
      <dgm:spPr/>
    </dgm:pt>
    <dgm:pt modelId="{F715EC4F-076A-4A89-8814-3897CE4976FD}" type="pres">
      <dgm:prSet presAssocID="{C4B46BF7-DEA5-4D0B-A716-899EF4F051B0}" presName="bgRect" presStyleLbl="node1" presStyleIdx="0" presStyleCnt="3"/>
      <dgm:spPr/>
      <dgm:t>
        <a:bodyPr/>
        <a:lstStyle/>
        <a:p>
          <a:endParaRPr lang="ru-RU"/>
        </a:p>
      </dgm:t>
    </dgm:pt>
    <dgm:pt modelId="{78E275FF-C196-4407-A975-350613FD35C6}" type="pres">
      <dgm:prSet presAssocID="{C4B46BF7-DEA5-4D0B-A716-899EF4F051B0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74A09C-4322-4446-A0B9-B4E42F24BC00}" type="pres">
      <dgm:prSet presAssocID="{C4B46BF7-DEA5-4D0B-A716-899EF4F051B0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6CBF28-AEEC-459B-B3D0-77664146C6F5}" type="pres">
      <dgm:prSet presAssocID="{BC1ADB02-E88E-4C69-8651-0B0D27171EC9}" presName="hSp" presStyleCnt="0"/>
      <dgm:spPr/>
    </dgm:pt>
    <dgm:pt modelId="{DB312569-7611-412E-9AAE-631768E2E007}" type="pres">
      <dgm:prSet presAssocID="{BC1ADB02-E88E-4C69-8651-0B0D27171EC9}" presName="vProcSp" presStyleCnt="0"/>
      <dgm:spPr/>
    </dgm:pt>
    <dgm:pt modelId="{FBF1FF28-F17D-49CB-96FD-AC15E5F354E7}" type="pres">
      <dgm:prSet presAssocID="{BC1ADB02-E88E-4C69-8651-0B0D27171EC9}" presName="vSp1" presStyleCnt="0"/>
      <dgm:spPr/>
    </dgm:pt>
    <dgm:pt modelId="{297382B4-4CF8-44A8-9FBF-5600800102B9}" type="pres">
      <dgm:prSet presAssocID="{BC1ADB02-E88E-4C69-8651-0B0D27171EC9}" presName="simulatedConn" presStyleLbl="solidFgAcc1" presStyleIdx="0" presStyleCnt="2"/>
      <dgm:spPr/>
    </dgm:pt>
    <dgm:pt modelId="{C5E44334-2DAD-4C68-8271-E9546B8D42E3}" type="pres">
      <dgm:prSet presAssocID="{BC1ADB02-E88E-4C69-8651-0B0D27171EC9}" presName="vSp2" presStyleCnt="0"/>
      <dgm:spPr/>
    </dgm:pt>
    <dgm:pt modelId="{BCFC68F0-0A38-4ABE-9CEC-C39838DFCFE9}" type="pres">
      <dgm:prSet presAssocID="{BC1ADB02-E88E-4C69-8651-0B0D27171EC9}" presName="sibTrans" presStyleCnt="0"/>
      <dgm:spPr/>
    </dgm:pt>
    <dgm:pt modelId="{A155840E-2485-41B1-9277-FA51B267540E}" type="pres">
      <dgm:prSet presAssocID="{85BE168F-C5A3-46EC-B51B-D095E80045DE}" presName="compositeNode" presStyleCnt="0">
        <dgm:presLayoutVars>
          <dgm:bulletEnabled val="1"/>
        </dgm:presLayoutVars>
      </dgm:prSet>
      <dgm:spPr/>
    </dgm:pt>
    <dgm:pt modelId="{2DB5D5FC-51FF-418B-A396-C9ADD38B8CAA}" type="pres">
      <dgm:prSet presAssocID="{85BE168F-C5A3-46EC-B51B-D095E80045DE}" presName="bgRect" presStyleLbl="node1" presStyleIdx="1" presStyleCnt="3"/>
      <dgm:spPr/>
      <dgm:t>
        <a:bodyPr/>
        <a:lstStyle/>
        <a:p>
          <a:endParaRPr lang="ru-RU"/>
        </a:p>
      </dgm:t>
    </dgm:pt>
    <dgm:pt modelId="{EA4D3968-339E-4B0C-A836-1AA745BDF3C3}" type="pres">
      <dgm:prSet presAssocID="{85BE168F-C5A3-46EC-B51B-D095E80045DE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57EE87-0EC5-4319-8EEF-9DD38B6B200B}" type="pres">
      <dgm:prSet presAssocID="{85BE168F-C5A3-46EC-B51B-D095E80045DE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866298-4AA1-44BA-B087-72C29C7EBB38}" type="pres">
      <dgm:prSet presAssocID="{26C82523-2482-4D5D-9A52-CE7843396338}" presName="hSp" presStyleCnt="0"/>
      <dgm:spPr/>
    </dgm:pt>
    <dgm:pt modelId="{35DE18E1-880C-451F-A484-540EF01C89F8}" type="pres">
      <dgm:prSet presAssocID="{26C82523-2482-4D5D-9A52-CE7843396338}" presName="vProcSp" presStyleCnt="0"/>
      <dgm:spPr/>
    </dgm:pt>
    <dgm:pt modelId="{582947C8-7A5D-4D91-B73E-6C79CB3DFBB4}" type="pres">
      <dgm:prSet presAssocID="{26C82523-2482-4D5D-9A52-CE7843396338}" presName="vSp1" presStyleCnt="0"/>
      <dgm:spPr/>
    </dgm:pt>
    <dgm:pt modelId="{2F168086-85E0-4B09-8DA6-B934BD0CA69C}" type="pres">
      <dgm:prSet presAssocID="{26C82523-2482-4D5D-9A52-CE7843396338}" presName="simulatedConn" presStyleLbl="solidFgAcc1" presStyleIdx="1" presStyleCnt="2"/>
      <dgm:spPr/>
    </dgm:pt>
    <dgm:pt modelId="{FC9A464E-8339-461A-A57C-A50DE35DD768}" type="pres">
      <dgm:prSet presAssocID="{26C82523-2482-4D5D-9A52-CE7843396338}" presName="vSp2" presStyleCnt="0"/>
      <dgm:spPr/>
    </dgm:pt>
    <dgm:pt modelId="{F1E41ECA-557E-490F-A1B5-EC338AA72CA5}" type="pres">
      <dgm:prSet presAssocID="{26C82523-2482-4D5D-9A52-CE7843396338}" presName="sibTrans" presStyleCnt="0"/>
      <dgm:spPr/>
    </dgm:pt>
    <dgm:pt modelId="{927322F1-A9FD-47D3-86B8-3B6F32968F61}" type="pres">
      <dgm:prSet presAssocID="{2B715073-E455-4872-A1BE-03F745DFBAB2}" presName="compositeNode" presStyleCnt="0">
        <dgm:presLayoutVars>
          <dgm:bulletEnabled val="1"/>
        </dgm:presLayoutVars>
      </dgm:prSet>
      <dgm:spPr/>
    </dgm:pt>
    <dgm:pt modelId="{00FD9E5A-B05A-42D7-818A-9F44F4279786}" type="pres">
      <dgm:prSet presAssocID="{2B715073-E455-4872-A1BE-03F745DFBAB2}" presName="bgRect" presStyleLbl="node1" presStyleIdx="2" presStyleCnt="3"/>
      <dgm:spPr/>
      <dgm:t>
        <a:bodyPr/>
        <a:lstStyle/>
        <a:p>
          <a:endParaRPr lang="ru-RU"/>
        </a:p>
      </dgm:t>
    </dgm:pt>
    <dgm:pt modelId="{602F8E19-1849-4FC3-8273-D0ACBE4998CA}" type="pres">
      <dgm:prSet presAssocID="{2B715073-E455-4872-A1BE-03F745DFBAB2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C37201-85C7-46F2-87D0-3E6CD9967CF8}" type="pres">
      <dgm:prSet presAssocID="{2B715073-E455-4872-A1BE-03F745DFBAB2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C134F9C-D3AF-4530-857F-7089CDA0D0AA}" type="presOf" srcId="{85BE168F-C5A3-46EC-B51B-D095E80045DE}" destId="{2DB5D5FC-51FF-418B-A396-C9ADD38B8CAA}" srcOrd="0" destOrd="0" presId="urn:microsoft.com/office/officeart/2005/8/layout/hProcess7"/>
    <dgm:cxn modelId="{76664899-D09D-426E-A964-3A40537C9BC9}" srcId="{A609EE10-B6EB-4BF5-BB27-8130D17A1320}" destId="{85BE168F-C5A3-46EC-B51B-D095E80045DE}" srcOrd="1" destOrd="0" parTransId="{C8D339B5-B5C5-46B9-BF9D-0B335615CE97}" sibTransId="{26C82523-2482-4D5D-9A52-CE7843396338}"/>
    <dgm:cxn modelId="{1E3EC061-66AD-4185-8210-57589072A24B}" srcId="{85BE168F-C5A3-46EC-B51B-D095E80045DE}" destId="{08FFFCB5-C6BC-49A2-B661-94492AEDBC10}" srcOrd="0" destOrd="0" parTransId="{A28E3228-8D00-44D7-BDC4-52A015A7541F}" sibTransId="{EADE0AF8-95D6-4029-A60D-025B8183D6F5}"/>
    <dgm:cxn modelId="{ED2FA0F9-D587-4CB6-804D-83E9A212DD1C}" type="presOf" srcId="{C4B46BF7-DEA5-4D0B-A716-899EF4F051B0}" destId="{78E275FF-C196-4407-A975-350613FD35C6}" srcOrd="1" destOrd="0" presId="urn:microsoft.com/office/officeart/2005/8/layout/hProcess7"/>
    <dgm:cxn modelId="{03D27136-BCC2-4B83-A2A8-B16ADB09B67A}" srcId="{2B715073-E455-4872-A1BE-03F745DFBAB2}" destId="{A002EA81-FC50-434F-BA96-826AE4DA87E3}" srcOrd="0" destOrd="0" parTransId="{BC5A9BF3-C602-42E5-8BDB-0C7927125296}" sibTransId="{080DD8D7-9D41-4056-9027-EC2C124314A4}"/>
    <dgm:cxn modelId="{C9F9337E-D241-426F-B514-9EC8FB494455}" type="presOf" srcId="{85BE168F-C5A3-46EC-B51B-D095E80045DE}" destId="{EA4D3968-339E-4B0C-A836-1AA745BDF3C3}" srcOrd="1" destOrd="0" presId="urn:microsoft.com/office/officeart/2005/8/layout/hProcess7"/>
    <dgm:cxn modelId="{9DEC325D-5655-41B9-AB4E-03ACA62555A5}" type="presOf" srcId="{08FFFCB5-C6BC-49A2-B661-94492AEDBC10}" destId="{5857EE87-0EC5-4319-8EEF-9DD38B6B200B}" srcOrd="0" destOrd="0" presId="urn:microsoft.com/office/officeart/2005/8/layout/hProcess7"/>
    <dgm:cxn modelId="{1AE414D6-6F06-45F1-94C3-0CA1C7212516}" type="presOf" srcId="{C4B46BF7-DEA5-4D0B-A716-899EF4F051B0}" destId="{F715EC4F-076A-4A89-8814-3897CE4976FD}" srcOrd="0" destOrd="0" presId="urn:microsoft.com/office/officeart/2005/8/layout/hProcess7"/>
    <dgm:cxn modelId="{A026D9E0-2E68-4488-9645-EDCEA3026327}" type="presOf" srcId="{2B715073-E455-4872-A1BE-03F745DFBAB2}" destId="{00FD9E5A-B05A-42D7-818A-9F44F4279786}" srcOrd="0" destOrd="0" presId="urn:microsoft.com/office/officeart/2005/8/layout/hProcess7"/>
    <dgm:cxn modelId="{D736D9A8-66EE-4F9E-8CB4-57004D800093}" srcId="{A609EE10-B6EB-4BF5-BB27-8130D17A1320}" destId="{C4B46BF7-DEA5-4D0B-A716-899EF4F051B0}" srcOrd="0" destOrd="0" parTransId="{8EF0A92A-5438-49B8-9B24-70FEB19623AD}" sibTransId="{BC1ADB02-E88E-4C69-8651-0B0D27171EC9}"/>
    <dgm:cxn modelId="{593E19BC-D59D-49EA-865D-19A9EF154E62}" type="presOf" srcId="{46596442-6859-4E0A-8357-9B71F11EF34C}" destId="{2574A09C-4322-4446-A0B9-B4E42F24BC00}" srcOrd="0" destOrd="0" presId="urn:microsoft.com/office/officeart/2005/8/layout/hProcess7"/>
    <dgm:cxn modelId="{A98B326C-BFAE-4C57-969D-B44AFB317D6D}" type="presOf" srcId="{2B715073-E455-4872-A1BE-03F745DFBAB2}" destId="{602F8E19-1849-4FC3-8273-D0ACBE4998CA}" srcOrd="1" destOrd="0" presId="urn:microsoft.com/office/officeart/2005/8/layout/hProcess7"/>
    <dgm:cxn modelId="{2A7F831D-21B3-4BB2-A5BC-10530A973389}" type="presOf" srcId="{A002EA81-FC50-434F-BA96-826AE4DA87E3}" destId="{D7C37201-85C7-46F2-87D0-3E6CD9967CF8}" srcOrd="0" destOrd="0" presId="urn:microsoft.com/office/officeart/2005/8/layout/hProcess7"/>
    <dgm:cxn modelId="{08A1C7E2-C6BD-46A6-AD52-E652C3D0E9D9}" type="presOf" srcId="{A609EE10-B6EB-4BF5-BB27-8130D17A1320}" destId="{E78E8111-77D3-4835-A301-76F1E09A2FE4}" srcOrd="0" destOrd="0" presId="urn:microsoft.com/office/officeart/2005/8/layout/hProcess7"/>
    <dgm:cxn modelId="{7EC599A0-240F-4153-B83F-D9339070702C}" srcId="{C4B46BF7-DEA5-4D0B-A716-899EF4F051B0}" destId="{46596442-6859-4E0A-8357-9B71F11EF34C}" srcOrd="0" destOrd="0" parTransId="{2E9FA17C-C0B8-4581-94BD-762D3A9DE7B3}" sibTransId="{14B1EF90-F10D-4791-878B-6A6F3BC61372}"/>
    <dgm:cxn modelId="{A3382B0A-0116-4B50-B755-7CE629C9FC22}" srcId="{A609EE10-B6EB-4BF5-BB27-8130D17A1320}" destId="{2B715073-E455-4872-A1BE-03F745DFBAB2}" srcOrd="2" destOrd="0" parTransId="{E569D034-96D7-41EE-8942-6A56A402B4B6}" sibTransId="{4F8B9F32-2841-4042-A5F9-EEF08504B090}"/>
    <dgm:cxn modelId="{A6E6F59C-5E88-455D-B5AE-2E923037C4EF}" type="presParOf" srcId="{E78E8111-77D3-4835-A301-76F1E09A2FE4}" destId="{A6EF9F32-8C81-4856-B4FA-B942416DCCE4}" srcOrd="0" destOrd="0" presId="urn:microsoft.com/office/officeart/2005/8/layout/hProcess7"/>
    <dgm:cxn modelId="{2BBEFCB4-1A70-4A33-B4C8-8172004538BD}" type="presParOf" srcId="{A6EF9F32-8C81-4856-B4FA-B942416DCCE4}" destId="{F715EC4F-076A-4A89-8814-3897CE4976FD}" srcOrd="0" destOrd="0" presId="urn:microsoft.com/office/officeart/2005/8/layout/hProcess7"/>
    <dgm:cxn modelId="{9A735426-5D3A-49C8-B7D9-102220C3962B}" type="presParOf" srcId="{A6EF9F32-8C81-4856-B4FA-B942416DCCE4}" destId="{78E275FF-C196-4407-A975-350613FD35C6}" srcOrd="1" destOrd="0" presId="urn:microsoft.com/office/officeart/2005/8/layout/hProcess7"/>
    <dgm:cxn modelId="{9FC5BFB7-A8DB-4C0B-A2DD-3585E7878A5F}" type="presParOf" srcId="{A6EF9F32-8C81-4856-B4FA-B942416DCCE4}" destId="{2574A09C-4322-4446-A0B9-B4E42F24BC00}" srcOrd="2" destOrd="0" presId="urn:microsoft.com/office/officeart/2005/8/layout/hProcess7"/>
    <dgm:cxn modelId="{AC18F663-7DB1-4CB9-8895-5B7DFA609482}" type="presParOf" srcId="{E78E8111-77D3-4835-A301-76F1E09A2FE4}" destId="{CE6CBF28-AEEC-459B-B3D0-77664146C6F5}" srcOrd="1" destOrd="0" presId="urn:microsoft.com/office/officeart/2005/8/layout/hProcess7"/>
    <dgm:cxn modelId="{5996EA61-BEFA-4F83-91CF-1CBFD39A0C70}" type="presParOf" srcId="{E78E8111-77D3-4835-A301-76F1E09A2FE4}" destId="{DB312569-7611-412E-9AAE-631768E2E007}" srcOrd="2" destOrd="0" presId="urn:microsoft.com/office/officeart/2005/8/layout/hProcess7"/>
    <dgm:cxn modelId="{B640D28E-C573-4AEF-BD5C-4FF864989962}" type="presParOf" srcId="{DB312569-7611-412E-9AAE-631768E2E007}" destId="{FBF1FF28-F17D-49CB-96FD-AC15E5F354E7}" srcOrd="0" destOrd="0" presId="urn:microsoft.com/office/officeart/2005/8/layout/hProcess7"/>
    <dgm:cxn modelId="{CE409725-DDC5-4DDD-B5F5-CDE158E4CE39}" type="presParOf" srcId="{DB312569-7611-412E-9AAE-631768E2E007}" destId="{297382B4-4CF8-44A8-9FBF-5600800102B9}" srcOrd="1" destOrd="0" presId="urn:microsoft.com/office/officeart/2005/8/layout/hProcess7"/>
    <dgm:cxn modelId="{EB60B870-EC89-43D2-AD48-B7F3F8C0BCEA}" type="presParOf" srcId="{DB312569-7611-412E-9AAE-631768E2E007}" destId="{C5E44334-2DAD-4C68-8271-E9546B8D42E3}" srcOrd="2" destOrd="0" presId="urn:microsoft.com/office/officeart/2005/8/layout/hProcess7"/>
    <dgm:cxn modelId="{F972318C-1159-40D0-8B49-429876306F24}" type="presParOf" srcId="{E78E8111-77D3-4835-A301-76F1E09A2FE4}" destId="{BCFC68F0-0A38-4ABE-9CEC-C39838DFCFE9}" srcOrd="3" destOrd="0" presId="urn:microsoft.com/office/officeart/2005/8/layout/hProcess7"/>
    <dgm:cxn modelId="{728B1965-2A82-4586-8233-D2EF0CD9ACE9}" type="presParOf" srcId="{E78E8111-77D3-4835-A301-76F1E09A2FE4}" destId="{A155840E-2485-41B1-9277-FA51B267540E}" srcOrd="4" destOrd="0" presId="urn:microsoft.com/office/officeart/2005/8/layout/hProcess7"/>
    <dgm:cxn modelId="{A1DA4A1C-4D60-46F0-BAA7-7F933C40B932}" type="presParOf" srcId="{A155840E-2485-41B1-9277-FA51B267540E}" destId="{2DB5D5FC-51FF-418B-A396-C9ADD38B8CAA}" srcOrd="0" destOrd="0" presId="urn:microsoft.com/office/officeart/2005/8/layout/hProcess7"/>
    <dgm:cxn modelId="{6B38090E-448C-4B43-951D-105ED92F042E}" type="presParOf" srcId="{A155840E-2485-41B1-9277-FA51B267540E}" destId="{EA4D3968-339E-4B0C-A836-1AA745BDF3C3}" srcOrd="1" destOrd="0" presId="urn:microsoft.com/office/officeart/2005/8/layout/hProcess7"/>
    <dgm:cxn modelId="{4166B08C-EE33-4E4B-9784-E4BC329C01B2}" type="presParOf" srcId="{A155840E-2485-41B1-9277-FA51B267540E}" destId="{5857EE87-0EC5-4319-8EEF-9DD38B6B200B}" srcOrd="2" destOrd="0" presId="urn:microsoft.com/office/officeart/2005/8/layout/hProcess7"/>
    <dgm:cxn modelId="{35041DBC-A6E5-4F9E-93B8-C88D14EA78F5}" type="presParOf" srcId="{E78E8111-77D3-4835-A301-76F1E09A2FE4}" destId="{C7866298-4AA1-44BA-B087-72C29C7EBB38}" srcOrd="5" destOrd="0" presId="urn:microsoft.com/office/officeart/2005/8/layout/hProcess7"/>
    <dgm:cxn modelId="{6D95CFCC-1164-4BCE-9204-F3F409C1707D}" type="presParOf" srcId="{E78E8111-77D3-4835-A301-76F1E09A2FE4}" destId="{35DE18E1-880C-451F-A484-540EF01C89F8}" srcOrd="6" destOrd="0" presId="urn:microsoft.com/office/officeart/2005/8/layout/hProcess7"/>
    <dgm:cxn modelId="{24606C26-F15D-4F67-805F-4E4442E95FEB}" type="presParOf" srcId="{35DE18E1-880C-451F-A484-540EF01C89F8}" destId="{582947C8-7A5D-4D91-B73E-6C79CB3DFBB4}" srcOrd="0" destOrd="0" presId="urn:microsoft.com/office/officeart/2005/8/layout/hProcess7"/>
    <dgm:cxn modelId="{B4D573C6-E546-45B7-AF5B-3A742B793C63}" type="presParOf" srcId="{35DE18E1-880C-451F-A484-540EF01C89F8}" destId="{2F168086-85E0-4B09-8DA6-B934BD0CA69C}" srcOrd="1" destOrd="0" presId="urn:microsoft.com/office/officeart/2005/8/layout/hProcess7"/>
    <dgm:cxn modelId="{A3157F27-BBA6-4E83-8161-9B67D543C374}" type="presParOf" srcId="{35DE18E1-880C-451F-A484-540EF01C89F8}" destId="{FC9A464E-8339-461A-A57C-A50DE35DD768}" srcOrd="2" destOrd="0" presId="urn:microsoft.com/office/officeart/2005/8/layout/hProcess7"/>
    <dgm:cxn modelId="{600EB2F3-4E48-49A3-AB1A-54CD5FA634BF}" type="presParOf" srcId="{E78E8111-77D3-4835-A301-76F1E09A2FE4}" destId="{F1E41ECA-557E-490F-A1B5-EC338AA72CA5}" srcOrd="7" destOrd="0" presId="urn:microsoft.com/office/officeart/2005/8/layout/hProcess7"/>
    <dgm:cxn modelId="{D51EBEDD-42B9-47B0-958C-D599B240FE7A}" type="presParOf" srcId="{E78E8111-77D3-4835-A301-76F1E09A2FE4}" destId="{927322F1-A9FD-47D3-86B8-3B6F32968F61}" srcOrd="8" destOrd="0" presId="urn:microsoft.com/office/officeart/2005/8/layout/hProcess7"/>
    <dgm:cxn modelId="{801E64EB-C36C-40AB-B9FC-F85096383807}" type="presParOf" srcId="{927322F1-A9FD-47D3-86B8-3B6F32968F61}" destId="{00FD9E5A-B05A-42D7-818A-9F44F4279786}" srcOrd="0" destOrd="0" presId="urn:microsoft.com/office/officeart/2005/8/layout/hProcess7"/>
    <dgm:cxn modelId="{D84D2CED-561D-4D73-90C5-575CBA27CE12}" type="presParOf" srcId="{927322F1-A9FD-47D3-86B8-3B6F32968F61}" destId="{602F8E19-1849-4FC3-8273-D0ACBE4998CA}" srcOrd="1" destOrd="0" presId="urn:microsoft.com/office/officeart/2005/8/layout/hProcess7"/>
    <dgm:cxn modelId="{14EF5750-CAB0-4206-950D-942F259DE1BA}" type="presParOf" srcId="{927322F1-A9FD-47D3-86B8-3B6F32968F61}" destId="{D7C37201-85C7-46F2-87D0-3E6CD9967CF8}" srcOrd="2" destOrd="0" presId="urn:microsoft.com/office/officeart/2005/8/layout/hProcess7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86C99AD-3EDF-49AE-A797-ACD5CCEB0463}" type="doc">
      <dgm:prSet loTypeId="urn:microsoft.com/office/officeart/2005/8/layout/arrow5" loCatId="process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44C8807-7763-4617-8749-2E3FA3D418C5}">
      <dgm:prSet phldrT="[Текст]"/>
      <dgm:spPr/>
      <dgm:t>
        <a:bodyPr/>
        <a:lstStyle/>
        <a:p>
          <a:r>
            <a:rPr lang="ru-RU" dirty="0" smtClean="0"/>
            <a:t>?</a:t>
          </a:r>
          <a:endParaRPr lang="ru-RU" dirty="0"/>
        </a:p>
      </dgm:t>
    </dgm:pt>
    <dgm:pt modelId="{EF77F768-6982-44A7-9AB6-1E2063910AFF}" type="parTrans" cxnId="{D5543121-C3FD-4E01-9252-E86C1F817DA5}">
      <dgm:prSet/>
      <dgm:spPr/>
      <dgm:t>
        <a:bodyPr/>
        <a:lstStyle/>
        <a:p>
          <a:endParaRPr lang="ru-RU"/>
        </a:p>
      </dgm:t>
    </dgm:pt>
    <dgm:pt modelId="{096E076A-E774-42C9-9411-A7D06C0E402E}" type="sibTrans" cxnId="{D5543121-C3FD-4E01-9252-E86C1F817DA5}">
      <dgm:prSet/>
      <dgm:spPr/>
      <dgm:t>
        <a:bodyPr/>
        <a:lstStyle/>
        <a:p>
          <a:endParaRPr lang="ru-RU"/>
        </a:p>
      </dgm:t>
    </dgm:pt>
    <dgm:pt modelId="{7260EB4E-E2AD-4D7F-88F6-033D1BAD2455}">
      <dgm:prSet phldrT="[Текст]"/>
      <dgm:spPr/>
      <dgm:t>
        <a:bodyPr/>
        <a:lstStyle/>
        <a:p>
          <a:r>
            <a:rPr lang="ru-RU" dirty="0" smtClean="0"/>
            <a:t>?</a:t>
          </a:r>
          <a:endParaRPr lang="ru-RU" dirty="0"/>
        </a:p>
      </dgm:t>
    </dgm:pt>
    <dgm:pt modelId="{6FA6E99E-99F0-4EF9-9DD6-6DC8ADC83AC2}" type="parTrans" cxnId="{20CBB8F1-B6A0-458F-B722-D51183ABC9E4}">
      <dgm:prSet/>
      <dgm:spPr/>
      <dgm:t>
        <a:bodyPr/>
        <a:lstStyle/>
        <a:p>
          <a:endParaRPr lang="ru-RU"/>
        </a:p>
      </dgm:t>
    </dgm:pt>
    <dgm:pt modelId="{27E74BE6-D9DB-4C6C-A66D-3EF919948CD6}" type="sibTrans" cxnId="{20CBB8F1-B6A0-458F-B722-D51183ABC9E4}">
      <dgm:prSet/>
      <dgm:spPr/>
      <dgm:t>
        <a:bodyPr/>
        <a:lstStyle/>
        <a:p>
          <a:endParaRPr lang="ru-RU"/>
        </a:p>
      </dgm:t>
    </dgm:pt>
    <dgm:pt modelId="{7E1ED4A7-DCA0-4029-BD4F-9AF584D3AA77}" type="pres">
      <dgm:prSet presAssocID="{C86C99AD-3EDF-49AE-A797-ACD5CCEB046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D436DE4-B178-4060-9A05-5A4677CB5F9B}" type="pres">
      <dgm:prSet presAssocID="{C44C8807-7763-4617-8749-2E3FA3D418C5}" presName="arrow" presStyleLbl="node1" presStyleIdx="0" presStyleCnt="2" custScaleY="1000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D856CC-0C66-4693-88F9-06A0EA081B88}" type="pres">
      <dgm:prSet presAssocID="{7260EB4E-E2AD-4D7F-88F6-033D1BAD2455}" presName="arrow" presStyleLbl="node1" presStyleIdx="1" presStyleCnt="2" custScaleY="1000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BB3120F-BBAF-45C2-B15C-FC41C407095C}" type="presOf" srcId="{7260EB4E-E2AD-4D7F-88F6-033D1BAD2455}" destId="{26D856CC-0C66-4693-88F9-06A0EA081B88}" srcOrd="0" destOrd="0" presId="urn:microsoft.com/office/officeart/2005/8/layout/arrow5"/>
    <dgm:cxn modelId="{20CBB8F1-B6A0-458F-B722-D51183ABC9E4}" srcId="{C86C99AD-3EDF-49AE-A797-ACD5CCEB0463}" destId="{7260EB4E-E2AD-4D7F-88F6-033D1BAD2455}" srcOrd="1" destOrd="0" parTransId="{6FA6E99E-99F0-4EF9-9DD6-6DC8ADC83AC2}" sibTransId="{27E74BE6-D9DB-4C6C-A66D-3EF919948CD6}"/>
    <dgm:cxn modelId="{EB53CE38-3669-4C61-8EC8-552B68A357FE}" type="presOf" srcId="{C44C8807-7763-4617-8749-2E3FA3D418C5}" destId="{1D436DE4-B178-4060-9A05-5A4677CB5F9B}" srcOrd="0" destOrd="0" presId="urn:microsoft.com/office/officeart/2005/8/layout/arrow5"/>
    <dgm:cxn modelId="{D5543121-C3FD-4E01-9252-E86C1F817DA5}" srcId="{C86C99AD-3EDF-49AE-A797-ACD5CCEB0463}" destId="{C44C8807-7763-4617-8749-2E3FA3D418C5}" srcOrd="0" destOrd="0" parTransId="{EF77F768-6982-44A7-9AB6-1E2063910AFF}" sibTransId="{096E076A-E774-42C9-9411-A7D06C0E402E}"/>
    <dgm:cxn modelId="{BAD04614-377C-47E3-90A9-BF69249A5ABE}" type="presOf" srcId="{C86C99AD-3EDF-49AE-A797-ACD5CCEB0463}" destId="{7E1ED4A7-DCA0-4029-BD4F-9AF584D3AA77}" srcOrd="0" destOrd="0" presId="urn:microsoft.com/office/officeart/2005/8/layout/arrow5"/>
    <dgm:cxn modelId="{CA6B8058-4D32-498F-85CC-532185178EF2}" type="presParOf" srcId="{7E1ED4A7-DCA0-4029-BD4F-9AF584D3AA77}" destId="{1D436DE4-B178-4060-9A05-5A4677CB5F9B}" srcOrd="0" destOrd="0" presId="urn:microsoft.com/office/officeart/2005/8/layout/arrow5"/>
    <dgm:cxn modelId="{60453128-4C35-496E-ADD6-8A2BF387E40B}" type="presParOf" srcId="{7E1ED4A7-DCA0-4029-BD4F-9AF584D3AA77}" destId="{26D856CC-0C66-4693-88F9-06A0EA081B88}" srcOrd="1" destOrd="0" presId="urn:microsoft.com/office/officeart/2005/8/layout/arrow5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CA6CA00-8D68-41B4-8E51-36D3B57D598B}" type="doc">
      <dgm:prSet loTypeId="urn:microsoft.com/office/officeart/2005/8/layout/hierarchy4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9BEF6A47-1C83-4841-ADC4-377B2041F541}">
      <dgm:prSet phldrT="[Текст]" custT="1"/>
      <dgm:spPr/>
      <dgm:t>
        <a:bodyPr/>
        <a:lstStyle/>
        <a:p>
          <a:r>
            <a:rPr lang="ru-RU" sz="4800" dirty="0" smtClean="0">
              <a:solidFill>
                <a:schemeClr val="tx1"/>
              </a:solidFill>
            </a:rPr>
            <a:t>Состав преступления</a:t>
          </a:r>
          <a:endParaRPr lang="ru-RU" sz="4800" dirty="0">
            <a:solidFill>
              <a:schemeClr val="tx1"/>
            </a:solidFill>
          </a:endParaRPr>
        </a:p>
      </dgm:t>
    </dgm:pt>
    <dgm:pt modelId="{15358234-F3FD-4C49-9A9F-ACA486E17F30}" type="parTrans" cxnId="{38A8F636-28D2-4201-A04F-EC3B6F6B6F21}">
      <dgm:prSet/>
      <dgm:spPr/>
      <dgm:t>
        <a:bodyPr/>
        <a:lstStyle/>
        <a:p>
          <a:endParaRPr lang="ru-RU"/>
        </a:p>
      </dgm:t>
    </dgm:pt>
    <dgm:pt modelId="{ED56000C-F1B0-4F16-8888-8E1A85F7A1D5}" type="sibTrans" cxnId="{38A8F636-28D2-4201-A04F-EC3B6F6B6F21}">
      <dgm:prSet/>
      <dgm:spPr/>
      <dgm:t>
        <a:bodyPr/>
        <a:lstStyle/>
        <a:p>
          <a:endParaRPr lang="ru-RU"/>
        </a:p>
      </dgm:t>
    </dgm:pt>
    <dgm:pt modelId="{D65ACCB5-DDBC-4E76-A6C2-0E7182C17682}">
      <dgm:prSet phldrT="[Текст]" custT="1"/>
      <dgm:spPr/>
      <dgm:t>
        <a:bodyPr/>
        <a:lstStyle/>
        <a:p>
          <a:r>
            <a:rPr lang="ru-RU" sz="5400" dirty="0" smtClean="0"/>
            <a:t>Объект</a:t>
          </a:r>
          <a:r>
            <a:rPr lang="ru-RU" sz="6100" dirty="0" smtClean="0"/>
            <a:t> </a:t>
          </a:r>
          <a:endParaRPr lang="ru-RU" sz="6100" dirty="0"/>
        </a:p>
      </dgm:t>
    </dgm:pt>
    <dgm:pt modelId="{475E708A-34D5-4EB3-91EC-0576F1C8AB3C}" type="parTrans" cxnId="{6855D6E1-4BA4-46DB-82C4-B186D5295542}">
      <dgm:prSet/>
      <dgm:spPr/>
      <dgm:t>
        <a:bodyPr/>
        <a:lstStyle/>
        <a:p>
          <a:endParaRPr lang="ru-RU"/>
        </a:p>
      </dgm:t>
    </dgm:pt>
    <dgm:pt modelId="{41DCA09A-6DEA-4ADF-8CBA-F2AF2916F0E5}" type="sibTrans" cxnId="{6855D6E1-4BA4-46DB-82C4-B186D5295542}">
      <dgm:prSet/>
      <dgm:spPr/>
      <dgm:t>
        <a:bodyPr/>
        <a:lstStyle/>
        <a:p>
          <a:endParaRPr lang="ru-RU"/>
        </a:p>
      </dgm:t>
    </dgm:pt>
    <dgm:pt modelId="{76AB777A-C0B7-49F5-925D-D4DAADBFBD06}">
      <dgm:prSet phldrT="[Текст]" custT="1"/>
      <dgm:spPr/>
      <dgm:t>
        <a:bodyPr/>
        <a:lstStyle/>
        <a:p>
          <a:r>
            <a:rPr lang="ru-RU" sz="2800" b="1" dirty="0" smtClean="0">
              <a:solidFill>
                <a:schemeClr val="tx1"/>
              </a:solidFill>
            </a:rPr>
            <a:t>Объективная сторона</a:t>
          </a:r>
        </a:p>
        <a:p>
          <a:r>
            <a:rPr lang="ru-RU" sz="2400" b="1" dirty="0" smtClean="0"/>
            <a:t>характер деяния + ущерб</a:t>
          </a:r>
          <a:endParaRPr lang="ru-RU" sz="2400" b="1" dirty="0"/>
        </a:p>
      </dgm:t>
    </dgm:pt>
    <dgm:pt modelId="{B2DB7B05-D7DC-4B45-A2D4-471C5C14CCF4}" type="parTrans" cxnId="{C67E263C-D38F-41E0-B96D-4004D2C8ABBD}">
      <dgm:prSet/>
      <dgm:spPr/>
      <dgm:t>
        <a:bodyPr/>
        <a:lstStyle/>
        <a:p>
          <a:endParaRPr lang="ru-RU"/>
        </a:p>
      </dgm:t>
    </dgm:pt>
    <dgm:pt modelId="{82DDA2DA-A565-4BC0-81E3-2A04314380CB}" type="sibTrans" cxnId="{C67E263C-D38F-41E0-B96D-4004D2C8ABBD}">
      <dgm:prSet/>
      <dgm:spPr/>
      <dgm:t>
        <a:bodyPr/>
        <a:lstStyle/>
        <a:p>
          <a:endParaRPr lang="ru-RU"/>
        </a:p>
      </dgm:t>
    </dgm:pt>
    <dgm:pt modelId="{2FA8850C-8E04-4EB5-87B6-AC4E7C6B92F5}">
      <dgm:prSet phldrT="[Текст]" custT="1"/>
      <dgm:spPr/>
      <dgm:t>
        <a:bodyPr/>
        <a:lstStyle/>
        <a:p>
          <a:r>
            <a:rPr lang="ru-RU" sz="5400" dirty="0" smtClean="0"/>
            <a:t>Субъект</a:t>
          </a:r>
          <a:r>
            <a:rPr lang="ru-RU" sz="6100" dirty="0" smtClean="0"/>
            <a:t> </a:t>
          </a:r>
          <a:endParaRPr lang="ru-RU" sz="6100" dirty="0"/>
        </a:p>
      </dgm:t>
    </dgm:pt>
    <dgm:pt modelId="{F3DE9B4B-1FA8-49C4-A872-62F68DEB39EE}" type="parTrans" cxnId="{50E5DA77-2E22-4D71-AB71-991CADC8725F}">
      <dgm:prSet/>
      <dgm:spPr/>
      <dgm:t>
        <a:bodyPr/>
        <a:lstStyle/>
        <a:p>
          <a:endParaRPr lang="ru-RU"/>
        </a:p>
      </dgm:t>
    </dgm:pt>
    <dgm:pt modelId="{F0C2855E-FB29-4D18-906C-701DBDAE477B}" type="sibTrans" cxnId="{50E5DA77-2E22-4D71-AB71-991CADC8725F}">
      <dgm:prSet/>
      <dgm:spPr/>
      <dgm:t>
        <a:bodyPr/>
        <a:lstStyle/>
        <a:p>
          <a:endParaRPr lang="ru-RU"/>
        </a:p>
      </dgm:t>
    </dgm:pt>
    <dgm:pt modelId="{76403844-6241-4AEA-AA98-A38A18F9DC9C}">
      <dgm:prSet phldrT="[Текст]" custT="1"/>
      <dgm:spPr/>
      <dgm:t>
        <a:bodyPr/>
        <a:lstStyle/>
        <a:p>
          <a:r>
            <a:rPr lang="ru-RU" sz="2700" b="1" dirty="0" smtClean="0">
              <a:solidFill>
                <a:schemeClr val="tx1"/>
              </a:solidFill>
            </a:rPr>
            <a:t>Субъективная сторона</a:t>
          </a:r>
        </a:p>
        <a:p>
          <a:r>
            <a:rPr lang="ru-RU" sz="2400" b="1" dirty="0" smtClean="0"/>
            <a:t>вина + мотив + цель</a:t>
          </a:r>
          <a:endParaRPr lang="ru-RU" sz="2400" b="1" dirty="0"/>
        </a:p>
      </dgm:t>
    </dgm:pt>
    <dgm:pt modelId="{F25C05D7-B6B9-4ED8-99E2-710A2C4F11DD}" type="parTrans" cxnId="{B29D85F4-D4B9-4174-BD75-6021313E3E8F}">
      <dgm:prSet/>
      <dgm:spPr/>
      <dgm:t>
        <a:bodyPr/>
        <a:lstStyle/>
        <a:p>
          <a:endParaRPr lang="ru-RU"/>
        </a:p>
      </dgm:t>
    </dgm:pt>
    <dgm:pt modelId="{308DA161-8F2C-4C7F-8DEC-DBE82D827333}" type="sibTrans" cxnId="{B29D85F4-D4B9-4174-BD75-6021313E3E8F}">
      <dgm:prSet/>
      <dgm:spPr/>
      <dgm:t>
        <a:bodyPr/>
        <a:lstStyle/>
        <a:p>
          <a:endParaRPr lang="ru-RU"/>
        </a:p>
      </dgm:t>
    </dgm:pt>
    <dgm:pt modelId="{B09FB423-B650-4EE7-B745-7F387ED452F5}" type="pres">
      <dgm:prSet presAssocID="{ACA6CA00-8D68-41B4-8E51-36D3B57D598B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347A1289-2BB0-4B9F-831B-90C7BD2A3DF1}" type="pres">
      <dgm:prSet presAssocID="{9BEF6A47-1C83-4841-ADC4-377B2041F541}" presName="vertOne" presStyleCnt="0"/>
      <dgm:spPr/>
    </dgm:pt>
    <dgm:pt modelId="{964CAB25-1567-4418-99E4-7EF2C0CAD6A6}" type="pres">
      <dgm:prSet presAssocID="{9BEF6A47-1C83-4841-ADC4-377B2041F541}" presName="txOne" presStyleLbl="node0" presStyleIdx="0" presStyleCnt="1">
        <dgm:presLayoutVars>
          <dgm:chPref val="3"/>
        </dgm:presLayoutVars>
      </dgm:prSet>
      <dgm:spPr/>
    </dgm:pt>
    <dgm:pt modelId="{B1EC54CF-4694-420B-BC68-92C2DE2C0077}" type="pres">
      <dgm:prSet presAssocID="{9BEF6A47-1C83-4841-ADC4-377B2041F541}" presName="parTransOne" presStyleCnt="0"/>
      <dgm:spPr/>
    </dgm:pt>
    <dgm:pt modelId="{F08FD6BA-F8C6-41B6-A458-2F4D04FA0938}" type="pres">
      <dgm:prSet presAssocID="{9BEF6A47-1C83-4841-ADC4-377B2041F541}" presName="horzOne" presStyleCnt="0"/>
      <dgm:spPr/>
    </dgm:pt>
    <dgm:pt modelId="{6E44DB1A-B911-4985-99F2-27C5802441B8}" type="pres">
      <dgm:prSet presAssocID="{D65ACCB5-DDBC-4E76-A6C2-0E7182C17682}" presName="vertTwo" presStyleCnt="0"/>
      <dgm:spPr/>
    </dgm:pt>
    <dgm:pt modelId="{9DA298F0-B9F8-4512-B364-1655BE34FBA8}" type="pres">
      <dgm:prSet presAssocID="{D65ACCB5-DDBC-4E76-A6C2-0E7182C17682}" presName="txTwo" presStyleLbl="node2" presStyleIdx="0" presStyleCnt="2">
        <dgm:presLayoutVars>
          <dgm:chPref val="3"/>
        </dgm:presLayoutVars>
      </dgm:prSet>
      <dgm:spPr/>
    </dgm:pt>
    <dgm:pt modelId="{BB669E2E-3E97-435E-BFCE-042C14A63588}" type="pres">
      <dgm:prSet presAssocID="{D65ACCB5-DDBC-4E76-A6C2-0E7182C17682}" presName="parTransTwo" presStyleCnt="0"/>
      <dgm:spPr/>
    </dgm:pt>
    <dgm:pt modelId="{7DBCA252-8F48-445A-9EAA-4E7548FEA49F}" type="pres">
      <dgm:prSet presAssocID="{D65ACCB5-DDBC-4E76-A6C2-0E7182C17682}" presName="horzTwo" presStyleCnt="0"/>
      <dgm:spPr/>
    </dgm:pt>
    <dgm:pt modelId="{81AC1523-D46F-40ED-B558-7201DDEC62AC}" type="pres">
      <dgm:prSet presAssocID="{76AB777A-C0B7-49F5-925D-D4DAADBFBD06}" presName="vertThree" presStyleCnt="0"/>
      <dgm:spPr/>
    </dgm:pt>
    <dgm:pt modelId="{EC0AD83C-85D7-4506-A742-F56E2B563972}" type="pres">
      <dgm:prSet presAssocID="{76AB777A-C0B7-49F5-925D-D4DAADBFBD06}" presName="txThre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6FB8756-3B86-4AC7-A9FA-BBB4E84C8A1E}" type="pres">
      <dgm:prSet presAssocID="{76AB777A-C0B7-49F5-925D-D4DAADBFBD06}" presName="horzThree" presStyleCnt="0"/>
      <dgm:spPr/>
    </dgm:pt>
    <dgm:pt modelId="{5597841B-EF3B-41D0-805E-11B48AAFA6C0}" type="pres">
      <dgm:prSet presAssocID="{41DCA09A-6DEA-4ADF-8CBA-F2AF2916F0E5}" presName="sibSpaceTwo" presStyleCnt="0"/>
      <dgm:spPr/>
    </dgm:pt>
    <dgm:pt modelId="{95EF47DB-9543-4F97-83BA-D863317CB22F}" type="pres">
      <dgm:prSet presAssocID="{2FA8850C-8E04-4EB5-87B6-AC4E7C6B92F5}" presName="vertTwo" presStyleCnt="0"/>
      <dgm:spPr/>
    </dgm:pt>
    <dgm:pt modelId="{5A96C856-8927-412F-9698-30E3A7ECDD25}" type="pres">
      <dgm:prSet presAssocID="{2FA8850C-8E04-4EB5-87B6-AC4E7C6B92F5}" presName="txTwo" presStyleLbl="node2" presStyleIdx="1" presStyleCnt="2">
        <dgm:presLayoutVars>
          <dgm:chPref val="3"/>
        </dgm:presLayoutVars>
      </dgm:prSet>
      <dgm:spPr/>
    </dgm:pt>
    <dgm:pt modelId="{ADB0B111-F22B-410D-ABB3-EB8706ECBC21}" type="pres">
      <dgm:prSet presAssocID="{2FA8850C-8E04-4EB5-87B6-AC4E7C6B92F5}" presName="parTransTwo" presStyleCnt="0"/>
      <dgm:spPr/>
    </dgm:pt>
    <dgm:pt modelId="{EABB608A-E704-4BB2-AE1A-8672561188E0}" type="pres">
      <dgm:prSet presAssocID="{2FA8850C-8E04-4EB5-87B6-AC4E7C6B92F5}" presName="horzTwo" presStyleCnt="0"/>
      <dgm:spPr/>
    </dgm:pt>
    <dgm:pt modelId="{D54D5152-9889-46DD-82F7-00679F9453AF}" type="pres">
      <dgm:prSet presAssocID="{76403844-6241-4AEA-AA98-A38A18F9DC9C}" presName="vertThree" presStyleCnt="0"/>
      <dgm:spPr/>
    </dgm:pt>
    <dgm:pt modelId="{7AA0B01C-6826-4B48-8F20-712A786F8F49}" type="pres">
      <dgm:prSet presAssocID="{76403844-6241-4AEA-AA98-A38A18F9DC9C}" presName="txThre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F794D4C-3C79-42AB-8534-A40BF3FE0BD4}" type="pres">
      <dgm:prSet presAssocID="{76403844-6241-4AEA-AA98-A38A18F9DC9C}" presName="horzThree" presStyleCnt="0"/>
      <dgm:spPr/>
    </dgm:pt>
  </dgm:ptLst>
  <dgm:cxnLst>
    <dgm:cxn modelId="{7567D2F4-5FC2-488E-9C02-BC8B089EC597}" type="presOf" srcId="{76403844-6241-4AEA-AA98-A38A18F9DC9C}" destId="{7AA0B01C-6826-4B48-8F20-712A786F8F49}" srcOrd="0" destOrd="0" presId="urn:microsoft.com/office/officeart/2005/8/layout/hierarchy4"/>
    <dgm:cxn modelId="{D2C609FB-9C78-4358-BF1E-34DF93B3EC52}" type="presOf" srcId="{D65ACCB5-DDBC-4E76-A6C2-0E7182C17682}" destId="{9DA298F0-B9F8-4512-B364-1655BE34FBA8}" srcOrd="0" destOrd="0" presId="urn:microsoft.com/office/officeart/2005/8/layout/hierarchy4"/>
    <dgm:cxn modelId="{3F4E976B-EB93-4457-BB41-54E688E37561}" type="presOf" srcId="{ACA6CA00-8D68-41B4-8E51-36D3B57D598B}" destId="{B09FB423-B650-4EE7-B745-7F387ED452F5}" srcOrd="0" destOrd="0" presId="urn:microsoft.com/office/officeart/2005/8/layout/hierarchy4"/>
    <dgm:cxn modelId="{C67E263C-D38F-41E0-B96D-4004D2C8ABBD}" srcId="{D65ACCB5-DDBC-4E76-A6C2-0E7182C17682}" destId="{76AB777A-C0B7-49F5-925D-D4DAADBFBD06}" srcOrd="0" destOrd="0" parTransId="{B2DB7B05-D7DC-4B45-A2D4-471C5C14CCF4}" sibTransId="{82DDA2DA-A565-4BC0-81E3-2A04314380CB}"/>
    <dgm:cxn modelId="{9CA65B91-72E9-4302-93E5-2383B89A70CB}" type="presOf" srcId="{9BEF6A47-1C83-4841-ADC4-377B2041F541}" destId="{964CAB25-1567-4418-99E4-7EF2C0CAD6A6}" srcOrd="0" destOrd="0" presId="urn:microsoft.com/office/officeart/2005/8/layout/hierarchy4"/>
    <dgm:cxn modelId="{401C553E-BDDA-40B1-A7BF-CFDF623F939D}" type="presOf" srcId="{2FA8850C-8E04-4EB5-87B6-AC4E7C6B92F5}" destId="{5A96C856-8927-412F-9698-30E3A7ECDD25}" srcOrd="0" destOrd="0" presId="urn:microsoft.com/office/officeart/2005/8/layout/hierarchy4"/>
    <dgm:cxn modelId="{6855D6E1-4BA4-46DB-82C4-B186D5295542}" srcId="{9BEF6A47-1C83-4841-ADC4-377B2041F541}" destId="{D65ACCB5-DDBC-4E76-A6C2-0E7182C17682}" srcOrd="0" destOrd="0" parTransId="{475E708A-34D5-4EB3-91EC-0576F1C8AB3C}" sibTransId="{41DCA09A-6DEA-4ADF-8CBA-F2AF2916F0E5}"/>
    <dgm:cxn modelId="{B29D85F4-D4B9-4174-BD75-6021313E3E8F}" srcId="{2FA8850C-8E04-4EB5-87B6-AC4E7C6B92F5}" destId="{76403844-6241-4AEA-AA98-A38A18F9DC9C}" srcOrd="0" destOrd="0" parTransId="{F25C05D7-B6B9-4ED8-99E2-710A2C4F11DD}" sibTransId="{308DA161-8F2C-4C7F-8DEC-DBE82D827333}"/>
    <dgm:cxn modelId="{50E5DA77-2E22-4D71-AB71-991CADC8725F}" srcId="{9BEF6A47-1C83-4841-ADC4-377B2041F541}" destId="{2FA8850C-8E04-4EB5-87B6-AC4E7C6B92F5}" srcOrd="1" destOrd="0" parTransId="{F3DE9B4B-1FA8-49C4-A872-62F68DEB39EE}" sibTransId="{F0C2855E-FB29-4D18-906C-701DBDAE477B}"/>
    <dgm:cxn modelId="{8223D0CF-9ED3-4A0F-B962-A7AAD57F9ED4}" type="presOf" srcId="{76AB777A-C0B7-49F5-925D-D4DAADBFBD06}" destId="{EC0AD83C-85D7-4506-A742-F56E2B563972}" srcOrd="0" destOrd="0" presId="urn:microsoft.com/office/officeart/2005/8/layout/hierarchy4"/>
    <dgm:cxn modelId="{38A8F636-28D2-4201-A04F-EC3B6F6B6F21}" srcId="{ACA6CA00-8D68-41B4-8E51-36D3B57D598B}" destId="{9BEF6A47-1C83-4841-ADC4-377B2041F541}" srcOrd="0" destOrd="0" parTransId="{15358234-F3FD-4C49-9A9F-ACA486E17F30}" sibTransId="{ED56000C-F1B0-4F16-8888-8E1A85F7A1D5}"/>
    <dgm:cxn modelId="{5F843937-7E27-4B01-841C-A1E58C63FC66}" type="presParOf" srcId="{B09FB423-B650-4EE7-B745-7F387ED452F5}" destId="{347A1289-2BB0-4B9F-831B-90C7BD2A3DF1}" srcOrd="0" destOrd="0" presId="urn:microsoft.com/office/officeart/2005/8/layout/hierarchy4"/>
    <dgm:cxn modelId="{D1EBA71C-3D9E-4739-9FA5-A59B482AEA44}" type="presParOf" srcId="{347A1289-2BB0-4B9F-831B-90C7BD2A3DF1}" destId="{964CAB25-1567-4418-99E4-7EF2C0CAD6A6}" srcOrd="0" destOrd="0" presId="urn:microsoft.com/office/officeart/2005/8/layout/hierarchy4"/>
    <dgm:cxn modelId="{827F40F9-E17B-4226-A5CD-516825207FC0}" type="presParOf" srcId="{347A1289-2BB0-4B9F-831B-90C7BD2A3DF1}" destId="{B1EC54CF-4694-420B-BC68-92C2DE2C0077}" srcOrd="1" destOrd="0" presId="urn:microsoft.com/office/officeart/2005/8/layout/hierarchy4"/>
    <dgm:cxn modelId="{FADF4D9B-B4A7-4C22-A396-175F00B979DB}" type="presParOf" srcId="{347A1289-2BB0-4B9F-831B-90C7BD2A3DF1}" destId="{F08FD6BA-F8C6-41B6-A458-2F4D04FA0938}" srcOrd="2" destOrd="0" presId="urn:microsoft.com/office/officeart/2005/8/layout/hierarchy4"/>
    <dgm:cxn modelId="{4340E6A7-F803-4423-9F6E-BCB989489B43}" type="presParOf" srcId="{F08FD6BA-F8C6-41B6-A458-2F4D04FA0938}" destId="{6E44DB1A-B911-4985-99F2-27C5802441B8}" srcOrd="0" destOrd="0" presId="urn:microsoft.com/office/officeart/2005/8/layout/hierarchy4"/>
    <dgm:cxn modelId="{3BE0FB79-F535-46AC-B934-EFADE5D03880}" type="presParOf" srcId="{6E44DB1A-B911-4985-99F2-27C5802441B8}" destId="{9DA298F0-B9F8-4512-B364-1655BE34FBA8}" srcOrd="0" destOrd="0" presId="urn:microsoft.com/office/officeart/2005/8/layout/hierarchy4"/>
    <dgm:cxn modelId="{DD1727DC-A7B3-4ECE-B85F-FCA643485391}" type="presParOf" srcId="{6E44DB1A-B911-4985-99F2-27C5802441B8}" destId="{BB669E2E-3E97-435E-BFCE-042C14A63588}" srcOrd="1" destOrd="0" presId="urn:microsoft.com/office/officeart/2005/8/layout/hierarchy4"/>
    <dgm:cxn modelId="{98E887F1-2621-4FF3-A15A-8781C74E494B}" type="presParOf" srcId="{6E44DB1A-B911-4985-99F2-27C5802441B8}" destId="{7DBCA252-8F48-445A-9EAA-4E7548FEA49F}" srcOrd="2" destOrd="0" presId="urn:microsoft.com/office/officeart/2005/8/layout/hierarchy4"/>
    <dgm:cxn modelId="{80138176-8A53-4643-ACB7-1A809F2A6ECB}" type="presParOf" srcId="{7DBCA252-8F48-445A-9EAA-4E7548FEA49F}" destId="{81AC1523-D46F-40ED-B558-7201DDEC62AC}" srcOrd="0" destOrd="0" presId="urn:microsoft.com/office/officeart/2005/8/layout/hierarchy4"/>
    <dgm:cxn modelId="{56C4EF7C-E5E8-44A2-90D9-F10ADD72700A}" type="presParOf" srcId="{81AC1523-D46F-40ED-B558-7201DDEC62AC}" destId="{EC0AD83C-85D7-4506-A742-F56E2B563972}" srcOrd="0" destOrd="0" presId="urn:microsoft.com/office/officeart/2005/8/layout/hierarchy4"/>
    <dgm:cxn modelId="{98C407AE-A647-4584-AA7B-A9636C3CEE38}" type="presParOf" srcId="{81AC1523-D46F-40ED-B558-7201DDEC62AC}" destId="{B6FB8756-3B86-4AC7-A9FA-BBB4E84C8A1E}" srcOrd="1" destOrd="0" presId="urn:microsoft.com/office/officeart/2005/8/layout/hierarchy4"/>
    <dgm:cxn modelId="{36DA2DCC-2E0D-44BE-B80E-BE04F4E8507E}" type="presParOf" srcId="{F08FD6BA-F8C6-41B6-A458-2F4D04FA0938}" destId="{5597841B-EF3B-41D0-805E-11B48AAFA6C0}" srcOrd="1" destOrd="0" presId="urn:microsoft.com/office/officeart/2005/8/layout/hierarchy4"/>
    <dgm:cxn modelId="{72105814-458D-47D8-AAD5-4B6B17749CD3}" type="presParOf" srcId="{F08FD6BA-F8C6-41B6-A458-2F4D04FA0938}" destId="{95EF47DB-9543-4F97-83BA-D863317CB22F}" srcOrd="2" destOrd="0" presId="urn:microsoft.com/office/officeart/2005/8/layout/hierarchy4"/>
    <dgm:cxn modelId="{5F46FF2B-1E8F-4DE1-A9E6-0C3C9AFA0059}" type="presParOf" srcId="{95EF47DB-9543-4F97-83BA-D863317CB22F}" destId="{5A96C856-8927-412F-9698-30E3A7ECDD25}" srcOrd="0" destOrd="0" presId="urn:microsoft.com/office/officeart/2005/8/layout/hierarchy4"/>
    <dgm:cxn modelId="{8C4B2359-103A-4A8C-AE2E-51C683664A98}" type="presParOf" srcId="{95EF47DB-9543-4F97-83BA-D863317CB22F}" destId="{ADB0B111-F22B-410D-ABB3-EB8706ECBC21}" srcOrd="1" destOrd="0" presId="urn:microsoft.com/office/officeart/2005/8/layout/hierarchy4"/>
    <dgm:cxn modelId="{2CBD03D5-54E5-4724-8322-27B39786C51A}" type="presParOf" srcId="{95EF47DB-9543-4F97-83BA-D863317CB22F}" destId="{EABB608A-E704-4BB2-AE1A-8672561188E0}" srcOrd="2" destOrd="0" presId="urn:microsoft.com/office/officeart/2005/8/layout/hierarchy4"/>
    <dgm:cxn modelId="{64622128-8D6F-473A-9C79-C1E7010B0DEE}" type="presParOf" srcId="{EABB608A-E704-4BB2-AE1A-8672561188E0}" destId="{D54D5152-9889-46DD-82F7-00679F9453AF}" srcOrd="0" destOrd="0" presId="urn:microsoft.com/office/officeart/2005/8/layout/hierarchy4"/>
    <dgm:cxn modelId="{03595945-FA10-4BE7-A238-2BEFE33C260B}" type="presParOf" srcId="{D54D5152-9889-46DD-82F7-00679F9453AF}" destId="{7AA0B01C-6826-4B48-8F20-712A786F8F49}" srcOrd="0" destOrd="0" presId="urn:microsoft.com/office/officeart/2005/8/layout/hierarchy4"/>
    <dgm:cxn modelId="{B0068F28-C420-476E-815F-206444FD8167}" type="presParOf" srcId="{D54D5152-9889-46DD-82F7-00679F9453AF}" destId="{0F794D4C-3C79-42AB-8534-A40BF3FE0BD4}" srcOrd="1" destOrd="0" presId="urn:microsoft.com/office/officeart/2005/8/layout/hierarchy4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4587762-F4BA-4EE8-9911-B3F592E940BA}" type="doc">
      <dgm:prSet loTypeId="urn:microsoft.com/office/officeart/2005/8/layout/cycle6" loCatId="cycle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DCE72062-D585-4EA0-8042-4B86EFD6C379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u="sng" dirty="0" smtClean="0">
              <a:solidFill>
                <a:schemeClr val="tx1"/>
              </a:solidFill>
            </a:rPr>
            <a:t>Исключающие 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u="sng" dirty="0" smtClean="0">
              <a:solidFill>
                <a:schemeClr val="tx1"/>
              </a:solidFill>
            </a:rPr>
            <a:t>преступность деяния: 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dirty="0" smtClean="0"/>
            <a:t>оборона, крайняя необходимость, физ. или псих. принуждение и др.</a:t>
          </a:r>
        </a:p>
        <a:p>
          <a:pPr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dirty="0"/>
        </a:p>
      </dgm:t>
    </dgm:pt>
    <dgm:pt modelId="{FFD2466A-A20C-46F7-9BCC-CC423DFACB58}" type="parTrans" cxnId="{BEA5E10B-E910-451F-A97F-6AC930D26787}">
      <dgm:prSet/>
      <dgm:spPr/>
      <dgm:t>
        <a:bodyPr/>
        <a:lstStyle/>
        <a:p>
          <a:endParaRPr lang="ru-RU"/>
        </a:p>
      </dgm:t>
    </dgm:pt>
    <dgm:pt modelId="{6149EA6C-CC83-43A3-84A8-FBA865CF575C}" type="sibTrans" cxnId="{BEA5E10B-E910-451F-A97F-6AC930D26787}">
      <dgm:prSet/>
      <dgm:spPr/>
      <dgm:t>
        <a:bodyPr/>
        <a:lstStyle/>
        <a:p>
          <a:endParaRPr lang="ru-RU"/>
        </a:p>
      </dgm:t>
    </dgm:pt>
    <dgm:pt modelId="{AC1278FB-42E3-4228-B8BF-7628C0E1831A}">
      <dgm:prSet phldrT="[Текст]" custT="1"/>
      <dgm:spPr/>
      <dgm:t>
        <a:bodyPr/>
        <a:lstStyle/>
        <a:p>
          <a:r>
            <a:rPr lang="ru-RU" sz="1800" b="1" u="sng" dirty="0" smtClean="0">
              <a:solidFill>
                <a:schemeClr val="tx1"/>
              </a:solidFill>
            </a:rPr>
            <a:t>Соучастие:  </a:t>
          </a:r>
          <a:r>
            <a:rPr lang="ru-RU" sz="1600" b="1" dirty="0" smtClean="0"/>
            <a:t>организатор, подстрекатель, исполнитель, пособник</a:t>
          </a:r>
          <a:endParaRPr lang="ru-RU" sz="1600" b="1" dirty="0"/>
        </a:p>
      </dgm:t>
    </dgm:pt>
    <dgm:pt modelId="{6520628C-5252-460F-97B1-FA4EFCCEA724}" type="parTrans" cxnId="{8C1D9A2C-0048-41CF-8AAF-52EC334968C1}">
      <dgm:prSet/>
      <dgm:spPr/>
      <dgm:t>
        <a:bodyPr/>
        <a:lstStyle/>
        <a:p>
          <a:endParaRPr lang="ru-RU"/>
        </a:p>
      </dgm:t>
    </dgm:pt>
    <dgm:pt modelId="{E2A5D28B-5EAB-4CD8-B183-3E761678C3F9}" type="sibTrans" cxnId="{8C1D9A2C-0048-41CF-8AAF-52EC334968C1}">
      <dgm:prSet/>
      <dgm:spPr/>
      <dgm:t>
        <a:bodyPr/>
        <a:lstStyle/>
        <a:p>
          <a:endParaRPr lang="ru-RU"/>
        </a:p>
      </dgm:t>
    </dgm:pt>
    <dgm:pt modelId="{3A19CE57-6001-4F24-BD9C-515A43376B44}">
      <dgm:prSet phldrT="[Текст]" custT="1"/>
      <dgm:spPr/>
      <dgm:t>
        <a:bodyPr/>
        <a:lstStyle/>
        <a:p>
          <a:r>
            <a:rPr lang="ru-RU" sz="1800" b="1" u="sng" dirty="0" smtClean="0">
              <a:solidFill>
                <a:schemeClr val="tx1"/>
              </a:solidFill>
            </a:rPr>
            <a:t>Вменяемость: </a:t>
          </a:r>
          <a:r>
            <a:rPr lang="ru-RU" sz="1600" b="1" u="none" dirty="0" smtClean="0"/>
            <a:t>вменяемость, невменяемость </a:t>
          </a:r>
          <a:endParaRPr lang="ru-RU" sz="1600" b="1" u="none" dirty="0"/>
        </a:p>
      </dgm:t>
    </dgm:pt>
    <dgm:pt modelId="{C036DF1E-2E52-434A-99E0-E9E47D05D679}" type="parTrans" cxnId="{FAF03FF9-536E-4998-AFC0-E47E85178316}">
      <dgm:prSet/>
      <dgm:spPr/>
      <dgm:t>
        <a:bodyPr/>
        <a:lstStyle/>
        <a:p>
          <a:endParaRPr lang="ru-RU"/>
        </a:p>
      </dgm:t>
    </dgm:pt>
    <dgm:pt modelId="{F36786A8-9367-40D9-BDCD-939C06FE65C9}" type="sibTrans" cxnId="{FAF03FF9-536E-4998-AFC0-E47E85178316}">
      <dgm:prSet/>
      <dgm:spPr/>
      <dgm:t>
        <a:bodyPr/>
        <a:lstStyle/>
        <a:p>
          <a:endParaRPr lang="ru-RU"/>
        </a:p>
      </dgm:t>
    </dgm:pt>
    <dgm:pt modelId="{94194DC8-199A-4FE3-8D68-97F4EE01779D}">
      <dgm:prSet phldrT="[Текст]" custT="1"/>
      <dgm:spPr/>
      <dgm:t>
        <a:bodyPr/>
        <a:lstStyle/>
        <a:p>
          <a:r>
            <a:rPr lang="ru-RU" sz="1800" b="1" u="sng" dirty="0" smtClean="0">
              <a:solidFill>
                <a:schemeClr val="tx1"/>
              </a:solidFill>
            </a:rPr>
            <a:t>Вина:                  </a:t>
          </a:r>
          <a:r>
            <a:rPr lang="ru-RU" sz="1600" b="1" dirty="0" smtClean="0"/>
            <a:t>умышленное,                        по неосторожности</a:t>
          </a:r>
          <a:endParaRPr lang="ru-RU" sz="1600" b="1" dirty="0"/>
        </a:p>
      </dgm:t>
    </dgm:pt>
    <dgm:pt modelId="{F2302D50-4D58-4EC0-BB2E-0B811492BC55}" type="parTrans" cxnId="{2FD76F32-C889-46F7-9B66-C7BE957DDA23}">
      <dgm:prSet/>
      <dgm:spPr/>
      <dgm:t>
        <a:bodyPr/>
        <a:lstStyle/>
        <a:p>
          <a:endParaRPr lang="ru-RU"/>
        </a:p>
      </dgm:t>
    </dgm:pt>
    <dgm:pt modelId="{C0836664-63A9-4077-B51C-4C31740F1605}" type="sibTrans" cxnId="{2FD76F32-C889-46F7-9B66-C7BE957DDA23}">
      <dgm:prSet/>
      <dgm:spPr/>
      <dgm:t>
        <a:bodyPr/>
        <a:lstStyle/>
        <a:p>
          <a:endParaRPr lang="ru-RU"/>
        </a:p>
      </dgm:t>
    </dgm:pt>
    <dgm:pt modelId="{130F838A-B9D9-46FF-B200-060B110EE47B}">
      <dgm:prSet phldrT="[Текст]" custT="1"/>
      <dgm:spPr/>
      <dgm:t>
        <a:bodyPr/>
        <a:lstStyle/>
        <a:p>
          <a:r>
            <a:rPr lang="ru-RU" sz="1800" b="1" u="sng" dirty="0" smtClean="0">
              <a:solidFill>
                <a:schemeClr val="tx1"/>
              </a:solidFill>
            </a:rPr>
            <a:t>Стадии: </a:t>
          </a:r>
          <a:r>
            <a:rPr lang="ru-RU" sz="1600" b="1" dirty="0" smtClean="0"/>
            <a:t>приготовление, неоконченное, оконченное, отказ</a:t>
          </a:r>
          <a:endParaRPr lang="ru-RU" sz="1300" b="1" dirty="0"/>
        </a:p>
      </dgm:t>
    </dgm:pt>
    <dgm:pt modelId="{9F959C6D-3039-4813-94A3-042CA371F12A}" type="parTrans" cxnId="{6674909C-3432-4BFD-B0DA-D4DE051C6126}">
      <dgm:prSet/>
      <dgm:spPr/>
      <dgm:t>
        <a:bodyPr/>
        <a:lstStyle/>
        <a:p>
          <a:endParaRPr lang="ru-RU"/>
        </a:p>
      </dgm:t>
    </dgm:pt>
    <dgm:pt modelId="{802B13D1-D61C-4817-9DD3-EBF661A21A69}" type="sibTrans" cxnId="{6674909C-3432-4BFD-B0DA-D4DE051C6126}">
      <dgm:prSet/>
      <dgm:spPr/>
      <dgm:t>
        <a:bodyPr/>
        <a:lstStyle/>
        <a:p>
          <a:endParaRPr lang="ru-RU"/>
        </a:p>
      </dgm:t>
    </dgm:pt>
    <dgm:pt modelId="{C40B6344-4A61-418E-AF8D-53421572AAB7}" type="pres">
      <dgm:prSet presAssocID="{A4587762-F4BA-4EE8-9911-B3F592E940BA}" presName="cycle" presStyleCnt="0">
        <dgm:presLayoutVars>
          <dgm:dir/>
          <dgm:resizeHandles val="exact"/>
        </dgm:presLayoutVars>
      </dgm:prSet>
      <dgm:spPr/>
    </dgm:pt>
    <dgm:pt modelId="{9B03580F-DC57-45DF-8CE1-A00CCA9A232E}" type="pres">
      <dgm:prSet presAssocID="{DCE72062-D585-4EA0-8042-4B86EFD6C379}" presName="node" presStyleLbl="node1" presStyleIdx="0" presStyleCnt="5" custScaleX="206106" custRadScaleRad="96256" custRadScaleInc="-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F3A282-F6D1-463C-9842-F309767B3CB7}" type="pres">
      <dgm:prSet presAssocID="{DCE72062-D585-4EA0-8042-4B86EFD6C379}" presName="spNode" presStyleCnt="0"/>
      <dgm:spPr/>
    </dgm:pt>
    <dgm:pt modelId="{617C4B10-BE84-42E0-A86E-A1C2AF0BDC76}" type="pres">
      <dgm:prSet presAssocID="{6149EA6C-CC83-43A3-84A8-FBA865CF575C}" presName="sibTrans" presStyleLbl="sibTrans1D1" presStyleIdx="0" presStyleCnt="5"/>
      <dgm:spPr/>
    </dgm:pt>
    <dgm:pt modelId="{79491506-B3B2-441C-B256-2DF773716E56}" type="pres">
      <dgm:prSet presAssocID="{AC1278FB-42E3-4228-B8BF-7628C0E1831A}" presName="node" presStyleLbl="node1" presStyleIdx="1" presStyleCnt="5" custScaleX="114117" custRadScaleRad="88773" custRadScaleInc="16636">
        <dgm:presLayoutVars>
          <dgm:bulletEnabled val="1"/>
        </dgm:presLayoutVars>
      </dgm:prSet>
      <dgm:spPr/>
    </dgm:pt>
    <dgm:pt modelId="{C823F569-093E-416D-BAB4-42A6B5D320D0}" type="pres">
      <dgm:prSet presAssocID="{AC1278FB-42E3-4228-B8BF-7628C0E1831A}" presName="spNode" presStyleCnt="0"/>
      <dgm:spPr/>
    </dgm:pt>
    <dgm:pt modelId="{37385765-4A46-40DB-92A9-65260A2FDD60}" type="pres">
      <dgm:prSet presAssocID="{E2A5D28B-5EAB-4CD8-B183-3E761678C3F9}" presName="sibTrans" presStyleLbl="sibTrans1D1" presStyleIdx="1" presStyleCnt="5"/>
      <dgm:spPr/>
    </dgm:pt>
    <dgm:pt modelId="{C4F0C3AC-8FB3-4EBD-91ED-8883C4F5D1A5}" type="pres">
      <dgm:prSet presAssocID="{3A19CE57-6001-4F24-BD9C-515A43376B44}" presName="node" presStyleLbl="node1" presStyleIdx="2" presStyleCnt="5" custRadScaleRad="94780" custRadScaleInc="-30855">
        <dgm:presLayoutVars>
          <dgm:bulletEnabled val="1"/>
        </dgm:presLayoutVars>
      </dgm:prSet>
      <dgm:spPr/>
    </dgm:pt>
    <dgm:pt modelId="{373526AF-E091-4036-916A-FB059E81443E}" type="pres">
      <dgm:prSet presAssocID="{3A19CE57-6001-4F24-BD9C-515A43376B44}" presName="spNode" presStyleCnt="0"/>
      <dgm:spPr/>
    </dgm:pt>
    <dgm:pt modelId="{7AE5B26A-7E37-4FC2-AEA7-FF64D9A03EB2}" type="pres">
      <dgm:prSet presAssocID="{F36786A8-9367-40D9-BDCD-939C06FE65C9}" presName="sibTrans" presStyleLbl="sibTrans1D1" presStyleIdx="2" presStyleCnt="5"/>
      <dgm:spPr/>
    </dgm:pt>
    <dgm:pt modelId="{20C081CC-7783-47DD-82E7-2359FE743FFC}" type="pres">
      <dgm:prSet presAssocID="{94194DC8-199A-4FE3-8D68-97F4EE01779D}" presName="node" presStyleLbl="node1" presStyleIdx="3" presStyleCnt="5" custRadScaleRad="88991" custRadScaleInc="13773">
        <dgm:presLayoutVars>
          <dgm:bulletEnabled val="1"/>
        </dgm:presLayoutVars>
      </dgm:prSet>
      <dgm:spPr/>
    </dgm:pt>
    <dgm:pt modelId="{B8D33B82-CBA3-4AF7-AA7B-59D5A0D22FF5}" type="pres">
      <dgm:prSet presAssocID="{94194DC8-199A-4FE3-8D68-97F4EE01779D}" presName="spNode" presStyleCnt="0"/>
      <dgm:spPr/>
    </dgm:pt>
    <dgm:pt modelId="{0E262FBC-192C-496B-A6C3-E82AA123D77A}" type="pres">
      <dgm:prSet presAssocID="{C0836664-63A9-4077-B51C-4C31740F1605}" presName="sibTrans" presStyleLbl="sibTrans1D1" presStyleIdx="3" presStyleCnt="5"/>
      <dgm:spPr/>
    </dgm:pt>
    <dgm:pt modelId="{39B15218-1751-42B7-818C-E8781CC68386}" type="pres">
      <dgm:prSet presAssocID="{130F838A-B9D9-46FF-B200-060B110EE47B}" presName="node" presStyleLbl="node1" presStyleIdx="4" presStyleCnt="5" custScaleX="112175" custRadScaleRad="88605" custRadScaleInc="-16523">
        <dgm:presLayoutVars>
          <dgm:bulletEnabled val="1"/>
        </dgm:presLayoutVars>
      </dgm:prSet>
      <dgm:spPr/>
    </dgm:pt>
    <dgm:pt modelId="{64EBA438-1856-4B46-AB26-EFF7704CBD6E}" type="pres">
      <dgm:prSet presAssocID="{130F838A-B9D9-46FF-B200-060B110EE47B}" presName="spNode" presStyleCnt="0"/>
      <dgm:spPr/>
    </dgm:pt>
    <dgm:pt modelId="{3D592AF8-EA4F-4D60-92FD-C96FB15DCD01}" type="pres">
      <dgm:prSet presAssocID="{802B13D1-D61C-4817-9DD3-EBF661A21A69}" presName="sibTrans" presStyleLbl="sibTrans1D1" presStyleIdx="4" presStyleCnt="5"/>
      <dgm:spPr/>
    </dgm:pt>
  </dgm:ptLst>
  <dgm:cxnLst>
    <dgm:cxn modelId="{8C1D9A2C-0048-41CF-8AAF-52EC334968C1}" srcId="{A4587762-F4BA-4EE8-9911-B3F592E940BA}" destId="{AC1278FB-42E3-4228-B8BF-7628C0E1831A}" srcOrd="1" destOrd="0" parTransId="{6520628C-5252-460F-97B1-FA4EFCCEA724}" sibTransId="{E2A5D28B-5EAB-4CD8-B183-3E761678C3F9}"/>
    <dgm:cxn modelId="{2FD76F32-C889-46F7-9B66-C7BE957DDA23}" srcId="{A4587762-F4BA-4EE8-9911-B3F592E940BA}" destId="{94194DC8-199A-4FE3-8D68-97F4EE01779D}" srcOrd="3" destOrd="0" parTransId="{F2302D50-4D58-4EC0-BB2E-0B811492BC55}" sibTransId="{C0836664-63A9-4077-B51C-4C31740F1605}"/>
    <dgm:cxn modelId="{3434D21F-4CEB-4981-AC2F-64D504BFEDFE}" type="presOf" srcId="{A4587762-F4BA-4EE8-9911-B3F592E940BA}" destId="{C40B6344-4A61-418E-AF8D-53421572AAB7}" srcOrd="0" destOrd="0" presId="urn:microsoft.com/office/officeart/2005/8/layout/cycle6"/>
    <dgm:cxn modelId="{B159B9C8-CF5D-49DC-ADF5-506C1D5C88FE}" type="presOf" srcId="{F36786A8-9367-40D9-BDCD-939C06FE65C9}" destId="{7AE5B26A-7E37-4FC2-AEA7-FF64D9A03EB2}" srcOrd="0" destOrd="0" presId="urn:microsoft.com/office/officeart/2005/8/layout/cycle6"/>
    <dgm:cxn modelId="{FE2A51CC-A2CB-4D13-A8CA-83EB60737D82}" type="presOf" srcId="{130F838A-B9D9-46FF-B200-060B110EE47B}" destId="{39B15218-1751-42B7-818C-E8781CC68386}" srcOrd="0" destOrd="0" presId="urn:microsoft.com/office/officeart/2005/8/layout/cycle6"/>
    <dgm:cxn modelId="{FAF03FF9-536E-4998-AFC0-E47E85178316}" srcId="{A4587762-F4BA-4EE8-9911-B3F592E940BA}" destId="{3A19CE57-6001-4F24-BD9C-515A43376B44}" srcOrd="2" destOrd="0" parTransId="{C036DF1E-2E52-434A-99E0-E9E47D05D679}" sibTransId="{F36786A8-9367-40D9-BDCD-939C06FE65C9}"/>
    <dgm:cxn modelId="{C57FF249-1328-4C9E-8331-6D8284368BC4}" type="presOf" srcId="{E2A5D28B-5EAB-4CD8-B183-3E761678C3F9}" destId="{37385765-4A46-40DB-92A9-65260A2FDD60}" srcOrd="0" destOrd="0" presId="urn:microsoft.com/office/officeart/2005/8/layout/cycle6"/>
    <dgm:cxn modelId="{A87DCE4A-BC6E-4C41-BEAB-F5F4179A2302}" type="presOf" srcId="{DCE72062-D585-4EA0-8042-4B86EFD6C379}" destId="{9B03580F-DC57-45DF-8CE1-A00CCA9A232E}" srcOrd="0" destOrd="0" presId="urn:microsoft.com/office/officeart/2005/8/layout/cycle6"/>
    <dgm:cxn modelId="{9D939BC9-9535-48B0-A50C-FEB3752ECEC5}" type="presOf" srcId="{6149EA6C-CC83-43A3-84A8-FBA865CF575C}" destId="{617C4B10-BE84-42E0-A86E-A1C2AF0BDC76}" srcOrd="0" destOrd="0" presId="urn:microsoft.com/office/officeart/2005/8/layout/cycle6"/>
    <dgm:cxn modelId="{A90DD21D-EAE6-4E35-B5E8-E7BCC87E237D}" type="presOf" srcId="{AC1278FB-42E3-4228-B8BF-7628C0E1831A}" destId="{79491506-B3B2-441C-B256-2DF773716E56}" srcOrd="0" destOrd="0" presId="urn:microsoft.com/office/officeart/2005/8/layout/cycle6"/>
    <dgm:cxn modelId="{5F2EFC75-5DAD-4E5C-B3CA-7E2B8FA9889A}" type="presOf" srcId="{C0836664-63A9-4077-B51C-4C31740F1605}" destId="{0E262FBC-192C-496B-A6C3-E82AA123D77A}" srcOrd="0" destOrd="0" presId="urn:microsoft.com/office/officeart/2005/8/layout/cycle6"/>
    <dgm:cxn modelId="{F53264E8-8F00-40FD-88D2-0A5DA6367A80}" type="presOf" srcId="{94194DC8-199A-4FE3-8D68-97F4EE01779D}" destId="{20C081CC-7783-47DD-82E7-2359FE743FFC}" srcOrd="0" destOrd="0" presId="urn:microsoft.com/office/officeart/2005/8/layout/cycle6"/>
    <dgm:cxn modelId="{6674909C-3432-4BFD-B0DA-D4DE051C6126}" srcId="{A4587762-F4BA-4EE8-9911-B3F592E940BA}" destId="{130F838A-B9D9-46FF-B200-060B110EE47B}" srcOrd="4" destOrd="0" parTransId="{9F959C6D-3039-4813-94A3-042CA371F12A}" sibTransId="{802B13D1-D61C-4817-9DD3-EBF661A21A69}"/>
    <dgm:cxn modelId="{A38E521F-0989-4A2E-B2A2-AB3FB7EBC22B}" type="presOf" srcId="{3A19CE57-6001-4F24-BD9C-515A43376B44}" destId="{C4F0C3AC-8FB3-4EBD-91ED-8883C4F5D1A5}" srcOrd="0" destOrd="0" presId="urn:microsoft.com/office/officeart/2005/8/layout/cycle6"/>
    <dgm:cxn modelId="{BEA5E10B-E910-451F-A97F-6AC930D26787}" srcId="{A4587762-F4BA-4EE8-9911-B3F592E940BA}" destId="{DCE72062-D585-4EA0-8042-4B86EFD6C379}" srcOrd="0" destOrd="0" parTransId="{FFD2466A-A20C-46F7-9BCC-CC423DFACB58}" sibTransId="{6149EA6C-CC83-43A3-84A8-FBA865CF575C}"/>
    <dgm:cxn modelId="{3B8A0E79-4057-4D91-89B0-018C66E10F65}" type="presOf" srcId="{802B13D1-D61C-4817-9DD3-EBF661A21A69}" destId="{3D592AF8-EA4F-4D60-92FD-C96FB15DCD01}" srcOrd="0" destOrd="0" presId="urn:microsoft.com/office/officeart/2005/8/layout/cycle6"/>
    <dgm:cxn modelId="{14F774C3-DF42-440A-8067-E07C325E650D}" type="presParOf" srcId="{C40B6344-4A61-418E-AF8D-53421572AAB7}" destId="{9B03580F-DC57-45DF-8CE1-A00CCA9A232E}" srcOrd="0" destOrd="0" presId="urn:microsoft.com/office/officeart/2005/8/layout/cycle6"/>
    <dgm:cxn modelId="{474D2034-9BC1-48D6-864C-CF2C78C63E1B}" type="presParOf" srcId="{C40B6344-4A61-418E-AF8D-53421572AAB7}" destId="{00F3A282-F6D1-463C-9842-F309767B3CB7}" srcOrd="1" destOrd="0" presId="urn:microsoft.com/office/officeart/2005/8/layout/cycle6"/>
    <dgm:cxn modelId="{FA89DD10-4AC0-410B-B6BA-0937652F7EFC}" type="presParOf" srcId="{C40B6344-4A61-418E-AF8D-53421572AAB7}" destId="{617C4B10-BE84-42E0-A86E-A1C2AF0BDC76}" srcOrd="2" destOrd="0" presId="urn:microsoft.com/office/officeart/2005/8/layout/cycle6"/>
    <dgm:cxn modelId="{4409BFD2-1DD4-463B-8544-3BD8060A8DAE}" type="presParOf" srcId="{C40B6344-4A61-418E-AF8D-53421572AAB7}" destId="{79491506-B3B2-441C-B256-2DF773716E56}" srcOrd="3" destOrd="0" presId="urn:microsoft.com/office/officeart/2005/8/layout/cycle6"/>
    <dgm:cxn modelId="{F16DAEE8-F291-449A-B3A3-6EFF9E5A0788}" type="presParOf" srcId="{C40B6344-4A61-418E-AF8D-53421572AAB7}" destId="{C823F569-093E-416D-BAB4-42A6B5D320D0}" srcOrd="4" destOrd="0" presId="urn:microsoft.com/office/officeart/2005/8/layout/cycle6"/>
    <dgm:cxn modelId="{EC28720B-019E-4F54-842F-002D5CE049ED}" type="presParOf" srcId="{C40B6344-4A61-418E-AF8D-53421572AAB7}" destId="{37385765-4A46-40DB-92A9-65260A2FDD60}" srcOrd="5" destOrd="0" presId="urn:microsoft.com/office/officeart/2005/8/layout/cycle6"/>
    <dgm:cxn modelId="{E97C3B95-A3AF-4D9E-A30A-18ABB9821274}" type="presParOf" srcId="{C40B6344-4A61-418E-AF8D-53421572AAB7}" destId="{C4F0C3AC-8FB3-4EBD-91ED-8883C4F5D1A5}" srcOrd="6" destOrd="0" presId="urn:microsoft.com/office/officeart/2005/8/layout/cycle6"/>
    <dgm:cxn modelId="{0E09293B-C2A1-4F03-9EDB-681580AAFAD5}" type="presParOf" srcId="{C40B6344-4A61-418E-AF8D-53421572AAB7}" destId="{373526AF-E091-4036-916A-FB059E81443E}" srcOrd="7" destOrd="0" presId="urn:microsoft.com/office/officeart/2005/8/layout/cycle6"/>
    <dgm:cxn modelId="{59A2B6B9-C6BF-488A-9655-451CD3643DFC}" type="presParOf" srcId="{C40B6344-4A61-418E-AF8D-53421572AAB7}" destId="{7AE5B26A-7E37-4FC2-AEA7-FF64D9A03EB2}" srcOrd="8" destOrd="0" presId="urn:microsoft.com/office/officeart/2005/8/layout/cycle6"/>
    <dgm:cxn modelId="{A32E5DB8-1E29-4002-98A4-8068C892E76E}" type="presParOf" srcId="{C40B6344-4A61-418E-AF8D-53421572AAB7}" destId="{20C081CC-7783-47DD-82E7-2359FE743FFC}" srcOrd="9" destOrd="0" presId="urn:microsoft.com/office/officeart/2005/8/layout/cycle6"/>
    <dgm:cxn modelId="{F2CA9FC8-6CEE-4874-93F0-28F54AFBB27F}" type="presParOf" srcId="{C40B6344-4A61-418E-AF8D-53421572AAB7}" destId="{B8D33B82-CBA3-4AF7-AA7B-59D5A0D22FF5}" srcOrd="10" destOrd="0" presId="urn:microsoft.com/office/officeart/2005/8/layout/cycle6"/>
    <dgm:cxn modelId="{8CCB2670-6AAC-4312-A35A-F96DC0CB6F5A}" type="presParOf" srcId="{C40B6344-4A61-418E-AF8D-53421572AAB7}" destId="{0E262FBC-192C-496B-A6C3-E82AA123D77A}" srcOrd="11" destOrd="0" presId="urn:microsoft.com/office/officeart/2005/8/layout/cycle6"/>
    <dgm:cxn modelId="{ECB82BEF-AB1B-416F-BB16-471DBC51CD0B}" type="presParOf" srcId="{C40B6344-4A61-418E-AF8D-53421572AAB7}" destId="{39B15218-1751-42B7-818C-E8781CC68386}" srcOrd="12" destOrd="0" presId="urn:microsoft.com/office/officeart/2005/8/layout/cycle6"/>
    <dgm:cxn modelId="{155FA3FD-72DC-4AC9-9A5E-809247A6D8AB}" type="presParOf" srcId="{C40B6344-4A61-418E-AF8D-53421572AAB7}" destId="{64EBA438-1856-4B46-AB26-EFF7704CBD6E}" srcOrd="13" destOrd="0" presId="urn:microsoft.com/office/officeart/2005/8/layout/cycle6"/>
    <dgm:cxn modelId="{B692720D-ECBD-4F62-BF18-53599C57AA82}" type="presParOf" srcId="{C40B6344-4A61-418E-AF8D-53421572AAB7}" destId="{3D592AF8-EA4F-4D60-92FD-C96FB15DCD01}" srcOrd="14" destOrd="0" presId="urn:microsoft.com/office/officeart/2005/8/layout/cycle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presOf axis="self"/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B624-872F-4F10-BA1D-43640B20AC86}" type="datetimeFigureOut">
              <a:rPr lang="ru-RU" smtClean="0"/>
              <a:pPr/>
              <a:t>26.01.2011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D0F1F-0AC9-4472-905B-26066F4625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B624-872F-4F10-BA1D-43640B20AC86}" type="datetimeFigureOut">
              <a:rPr lang="ru-RU" smtClean="0"/>
              <a:pPr/>
              <a:t>26.01.2011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D0F1F-0AC9-4472-905B-26066F462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B624-872F-4F10-BA1D-43640B20AC86}" type="datetimeFigureOut">
              <a:rPr lang="ru-RU" smtClean="0"/>
              <a:pPr/>
              <a:t>26.01.2011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D0F1F-0AC9-4472-905B-26066F462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B624-872F-4F10-BA1D-43640B20AC86}" type="datetimeFigureOut">
              <a:rPr lang="ru-RU" smtClean="0"/>
              <a:pPr/>
              <a:t>26.01.2011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D0F1F-0AC9-4472-905B-26066F462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B624-872F-4F10-BA1D-43640B20AC86}" type="datetimeFigureOut">
              <a:rPr lang="ru-RU" smtClean="0"/>
              <a:pPr/>
              <a:t>26.01.2011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D0F1F-0AC9-4472-905B-26066F462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B624-872F-4F10-BA1D-43640B20AC86}" type="datetimeFigureOut">
              <a:rPr lang="ru-RU" smtClean="0"/>
              <a:pPr/>
              <a:t>26.01.2011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D0F1F-0AC9-4472-905B-26066F462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B624-872F-4F10-BA1D-43640B20AC86}" type="datetimeFigureOut">
              <a:rPr lang="ru-RU" smtClean="0"/>
              <a:pPr/>
              <a:t>26.01.2011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D0F1F-0AC9-4472-905B-26066F462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B624-872F-4F10-BA1D-43640B20AC86}" type="datetimeFigureOut">
              <a:rPr lang="ru-RU" smtClean="0"/>
              <a:pPr/>
              <a:t>26.01.2011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D0F1F-0AC9-4472-905B-26066F462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B624-872F-4F10-BA1D-43640B20AC86}" type="datetimeFigureOut">
              <a:rPr lang="ru-RU" smtClean="0"/>
              <a:pPr/>
              <a:t>26.01.2011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D0F1F-0AC9-4472-905B-26066F462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B624-872F-4F10-BA1D-43640B20AC86}" type="datetimeFigureOut">
              <a:rPr lang="ru-RU" smtClean="0"/>
              <a:pPr/>
              <a:t>26.01.2011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D0F1F-0AC9-4472-905B-26066F4625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0212B624-872F-4F10-BA1D-43640B20AC86}" type="datetimeFigureOut">
              <a:rPr lang="ru-RU" smtClean="0"/>
              <a:pPr/>
              <a:t>26.01.2011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292D0F1F-0AC9-4472-905B-26066F462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212B624-872F-4F10-BA1D-43640B20AC86}" type="datetimeFigureOut">
              <a:rPr lang="ru-RU" smtClean="0"/>
              <a:pPr/>
              <a:t>26.01.2011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92D0F1F-0AC9-4472-905B-26066F4625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10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.jpeg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.wmf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4348" y="2786058"/>
            <a:ext cx="8013192" cy="1636776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/>
              <a:t>Уголовное право:</a:t>
            </a:r>
            <a:br>
              <a:rPr lang="ru-RU" sz="6600" dirty="0" smtClean="0"/>
            </a:br>
            <a:r>
              <a:rPr lang="ru-RU" sz="6600" dirty="0" smtClean="0"/>
              <a:t> структура, </a:t>
            </a:r>
            <a:r>
              <a:rPr lang="ru-RU" sz="6600" dirty="0" smtClean="0"/>
              <a:t>функции</a:t>
            </a:r>
            <a:r>
              <a:rPr lang="ru-RU" sz="6600" dirty="0" smtClean="0"/>
              <a:t>,</a:t>
            </a:r>
            <a:r>
              <a:rPr lang="ru-RU" sz="6600" dirty="0" smtClean="0"/>
              <a:t> принципы</a:t>
            </a:r>
            <a:endParaRPr lang="ru-RU" sz="66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714348" y="1500174"/>
            <a:ext cx="8022336" cy="6858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40" y="0"/>
            <a:ext cx="5643602" cy="97840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>Признаки преступления</a:t>
            </a:r>
            <a:endParaRPr lang="ru-RU" sz="4000" b="1" dirty="0"/>
          </a:p>
        </p:txBody>
      </p:sp>
      <p:graphicFrame>
        <p:nvGraphicFramePr>
          <p:cNvPr id="6" name="Рисунок 5"/>
          <p:cNvGraphicFramePr>
            <a:graphicFrameLocks noGrp="1"/>
          </p:cNvGraphicFramePr>
          <p:nvPr>
            <p:ph type="pic" idx="1"/>
          </p:nvPr>
        </p:nvGraphicFramePr>
        <p:xfrm>
          <a:off x="642910" y="1484313"/>
          <a:ext cx="10652168" cy="5373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3143240" y="1643050"/>
            <a:ext cx="428628" cy="10001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Picture 4" descr="1175068724-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1500174"/>
            <a:ext cx="2928926" cy="2000264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8" name="Picture 8" descr="C:\Users\Марианна\Desktop\1201012007_0702.250x200.jpe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4071942"/>
            <a:ext cx="2786050" cy="26543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786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214290"/>
            <a:ext cx="7651773" cy="795320"/>
          </a:xfrm>
          <a:gradFill rotWithShape="1">
            <a:gsLst>
              <a:gs pos="0">
                <a:srgbClr val="C0C0C0"/>
              </a:gs>
              <a:gs pos="50000">
                <a:schemeClr val="bg2"/>
              </a:gs>
              <a:gs pos="100000">
                <a:srgbClr val="C0C0C0"/>
              </a:gs>
            </a:gsLst>
            <a:lin ang="5400000" scaled="1"/>
          </a:gradFill>
          <a:ln w="7620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ctr" eaLnBrk="1" hangingPunct="1">
              <a:spcBef>
                <a:spcPct val="20000"/>
              </a:spcBef>
              <a:defRPr/>
            </a:pPr>
            <a:r>
              <a:rPr lang="ru-RU" sz="3600" b="1" dirty="0" smtClean="0">
                <a:solidFill>
                  <a:schemeClr val="tx1"/>
                </a:solidFill>
              </a:rPr>
              <a:t>Возраст уголовной ответственности</a:t>
            </a:r>
            <a:endParaRPr lang="ru-RU" sz="3600" b="1" dirty="0" smtClean="0">
              <a:solidFill>
                <a:schemeClr val="tx1"/>
              </a:solidFill>
            </a:endParaRPr>
          </a:p>
        </p:txBody>
      </p:sp>
      <p:sp>
        <p:nvSpPr>
          <p:cNvPr id="7171" name="WordArt 11"/>
          <p:cNvSpPr>
            <a:spLocks noChangeArrowheads="1" noChangeShapeType="1" noTextEdit="1"/>
          </p:cNvSpPr>
          <p:nvPr/>
        </p:nvSpPr>
        <p:spPr bwMode="auto">
          <a:xfrm>
            <a:off x="3714744" y="1000108"/>
            <a:ext cx="1552575" cy="357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latin typeface="Impact"/>
              </a:rPr>
              <a:t>с 14 лет</a:t>
            </a:r>
          </a:p>
        </p:txBody>
      </p:sp>
      <p:sp>
        <p:nvSpPr>
          <p:cNvPr id="374796" name="Text Box 12"/>
          <p:cNvSpPr txBox="1">
            <a:spLocks noChangeArrowheads="1"/>
          </p:cNvSpPr>
          <p:nvPr/>
        </p:nvSpPr>
        <p:spPr bwMode="auto">
          <a:xfrm>
            <a:off x="1" y="1571612"/>
            <a:ext cx="91440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- кража</a:t>
            </a:r>
            <a:endParaRPr lang="ru-RU" sz="2000" dirty="0" smtClean="0"/>
          </a:p>
          <a:p>
            <a:pPr algn="ctr">
              <a:buFontTx/>
              <a:buChar char="-"/>
            </a:pPr>
            <a:r>
              <a:rPr lang="ru-RU" sz="2000" dirty="0" smtClean="0">
                <a:solidFill>
                  <a:srgbClr val="0033CC"/>
                </a:solidFill>
              </a:rPr>
              <a:t> грабеж</a:t>
            </a:r>
            <a:endParaRPr lang="ru-RU" sz="2000" dirty="0" smtClean="0">
              <a:solidFill>
                <a:srgbClr val="0033CC"/>
              </a:solidFill>
            </a:endParaRPr>
          </a:p>
          <a:p>
            <a:pPr algn="ctr">
              <a:buFontTx/>
              <a:buChar char="-"/>
            </a:pPr>
            <a:r>
              <a:rPr lang="ru-RU" sz="2000" dirty="0" smtClean="0"/>
              <a:t> разбой</a:t>
            </a:r>
          </a:p>
          <a:p>
            <a:pPr algn="ctr"/>
            <a:r>
              <a:rPr lang="ru-RU" sz="2000" dirty="0" smtClean="0">
                <a:solidFill>
                  <a:srgbClr val="0033CC"/>
                </a:solidFill>
              </a:rPr>
              <a:t>-терроризм</a:t>
            </a:r>
          </a:p>
          <a:p>
            <a:pPr algn="ctr"/>
            <a:r>
              <a:rPr lang="ru-RU" sz="2000" dirty="0" smtClean="0"/>
              <a:t>- изнасилование</a:t>
            </a:r>
          </a:p>
          <a:p>
            <a:pPr algn="ctr"/>
            <a:r>
              <a:rPr lang="ru-RU" sz="2000" dirty="0" smtClean="0">
                <a:solidFill>
                  <a:srgbClr val="0033CC"/>
                </a:solidFill>
              </a:rPr>
              <a:t>- вымогательство</a:t>
            </a:r>
          </a:p>
          <a:p>
            <a:pPr algn="ctr"/>
            <a:r>
              <a:rPr lang="ru-RU" sz="2000" dirty="0" smtClean="0"/>
              <a:t>- захват </a:t>
            </a:r>
            <a:r>
              <a:rPr lang="ru-RU" sz="2000" dirty="0" smtClean="0"/>
              <a:t>заложника</a:t>
            </a:r>
          </a:p>
          <a:p>
            <a:pPr algn="ctr"/>
            <a:r>
              <a:rPr lang="ru-RU" sz="2000" dirty="0" smtClean="0">
                <a:solidFill>
                  <a:srgbClr val="0033CC"/>
                </a:solidFill>
              </a:rPr>
              <a:t>- похищение </a:t>
            </a:r>
            <a:r>
              <a:rPr lang="ru-RU" sz="2000" dirty="0" smtClean="0">
                <a:solidFill>
                  <a:srgbClr val="0033CC"/>
                </a:solidFill>
              </a:rPr>
              <a:t>человека</a:t>
            </a:r>
          </a:p>
          <a:p>
            <a:pPr algn="ctr"/>
            <a:r>
              <a:rPr lang="ru-RU" sz="2000" dirty="0" smtClean="0"/>
              <a:t>- умышленное убийство</a:t>
            </a:r>
            <a:endParaRPr lang="ru-RU" sz="2000" dirty="0"/>
          </a:p>
          <a:p>
            <a:pPr algn="ctr"/>
            <a:r>
              <a:rPr lang="ru-RU" sz="2000" dirty="0" smtClean="0">
                <a:solidFill>
                  <a:srgbClr val="0033CC"/>
                </a:solidFill>
              </a:rPr>
              <a:t>- хулиганство </a:t>
            </a:r>
            <a:r>
              <a:rPr lang="ru-RU" sz="2000" dirty="0" smtClean="0">
                <a:solidFill>
                  <a:srgbClr val="0033CC"/>
                </a:solidFill>
              </a:rPr>
              <a:t>при отягчающих обстоятельствах</a:t>
            </a:r>
          </a:p>
          <a:p>
            <a:pPr algn="ctr"/>
            <a:r>
              <a:rPr lang="ru-RU" sz="2000" dirty="0" smtClean="0"/>
              <a:t>- заведомо </a:t>
            </a:r>
            <a:r>
              <a:rPr lang="ru-RU" sz="2000" dirty="0" smtClean="0"/>
              <a:t>ложное сообщение об акте терроризма</a:t>
            </a:r>
          </a:p>
          <a:p>
            <a:pPr algn="ctr"/>
            <a:r>
              <a:rPr lang="ru-RU" sz="2000" dirty="0" smtClean="0">
                <a:solidFill>
                  <a:srgbClr val="0033CC"/>
                </a:solidFill>
              </a:rPr>
              <a:t>- хищение </a:t>
            </a:r>
            <a:r>
              <a:rPr lang="ru-RU" sz="2000" dirty="0" smtClean="0">
                <a:solidFill>
                  <a:srgbClr val="0033CC"/>
                </a:solidFill>
              </a:rPr>
              <a:t>либо вымогательство наркотических или психотропных средств  </a:t>
            </a:r>
          </a:p>
          <a:p>
            <a:pPr algn="ctr"/>
            <a:r>
              <a:rPr lang="ru-RU" sz="2000" dirty="0" smtClean="0"/>
              <a:t>- неправомерное </a:t>
            </a:r>
            <a:r>
              <a:rPr lang="ru-RU" sz="2000" dirty="0" smtClean="0"/>
              <a:t>завладение транспортным средством, без цели хищения</a:t>
            </a:r>
          </a:p>
          <a:p>
            <a:pPr algn="ctr"/>
            <a:r>
              <a:rPr lang="ru-RU" sz="2000" dirty="0" smtClean="0">
                <a:solidFill>
                  <a:srgbClr val="0033CC"/>
                </a:solidFill>
              </a:rPr>
              <a:t>- умышленное </a:t>
            </a:r>
            <a:r>
              <a:rPr lang="ru-RU" sz="2000" dirty="0">
                <a:solidFill>
                  <a:srgbClr val="0033CC"/>
                </a:solidFill>
              </a:rPr>
              <a:t>причинение тяжкого вреда или вреда </a:t>
            </a:r>
            <a:r>
              <a:rPr lang="ru-RU" sz="2000" dirty="0" smtClean="0">
                <a:solidFill>
                  <a:srgbClr val="0033CC"/>
                </a:solidFill>
              </a:rPr>
              <a:t>средней тяжести </a:t>
            </a:r>
            <a:r>
              <a:rPr lang="ru-RU" sz="2000" dirty="0">
                <a:solidFill>
                  <a:srgbClr val="0033CC"/>
                </a:solidFill>
              </a:rPr>
              <a:t>здоровью </a:t>
            </a:r>
          </a:p>
          <a:p>
            <a:pPr algn="ctr"/>
            <a:r>
              <a:rPr lang="ru-RU" sz="2000" dirty="0" smtClean="0"/>
              <a:t>-</a:t>
            </a:r>
            <a:r>
              <a:rPr lang="ru-RU" sz="2000" dirty="0"/>
              <a:t>умышленное уничтожение или повреждение имущества </a:t>
            </a:r>
            <a:r>
              <a:rPr lang="ru-RU" sz="2000" dirty="0" smtClean="0"/>
              <a:t>при отягчающих </a:t>
            </a:r>
            <a:r>
              <a:rPr lang="ru-RU" sz="2000" dirty="0"/>
              <a:t>обстоятельствах </a:t>
            </a:r>
            <a:r>
              <a:rPr lang="ru-RU" sz="2000" dirty="0" smtClean="0"/>
              <a:t> и </a:t>
            </a:r>
            <a:r>
              <a:rPr lang="ru-RU" sz="2000" dirty="0"/>
              <a:t>др.</a:t>
            </a:r>
          </a:p>
        </p:txBody>
      </p:sp>
      <p:pic>
        <p:nvPicPr>
          <p:cNvPr id="6" name="Picture 4" descr="rebenok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571612"/>
            <a:ext cx="2236238" cy="171451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1571612"/>
            <a:ext cx="2000264" cy="1762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5" descr="434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298" y="3000372"/>
            <a:ext cx="2071702" cy="1449391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9" name="AutoShape 7" descr="11-10-5"/>
          <p:cNvSpPr>
            <a:spLocks noChangeArrowheads="1"/>
          </p:cNvSpPr>
          <p:nvPr/>
        </p:nvSpPr>
        <p:spPr bwMode="auto">
          <a:xfrm>
            <a:off x="142844" y="2857496"/>
            <a:ext cx="2071670" cy="1547810"/>
          </a:xfrm>
          <a:prstGeom prst="bevel">
            <a:avLst>
              <a:gd name="adj" fmla="val 12500"/>
            </a:avLst>
          </a:prstGeom>
          <a:blipFill dpi="0" rotWithShape="1">
            <a:blip r:embed="rId5"/>
            <a:srcRect/>
            <a:stretch>
              <a:fillRect/>
            </a:stretch>
          </a:blipFill>
          <a:ln w="38100">
            <a:solidFill>
              <a:srgbClr val="FFFF99"/>
            </a:solidFill>
            <a:miter lim="800000"/>
            <a:headEnd/>
            <a:tailEnd/>
          </a:ln>
          <a:effectLst>
            <a:softEdge rad="127000"/>
          </a:effec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9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9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9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9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9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9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9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9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4796" grpId="0" build="p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285728"/>
            <a:ext cx="8686800" cy="795320"/>
          </a:xfrm>
          <a:gradFill rotWithShape="1">
            <a:gsLst>
              <a:gs pos="0">
                <a:srgbClr val="C0C0C0"/>
              </a:gs>
              <a:gs pos="50000">
                <a:schemeClr val="bg2"/>
              </a:gs>
              <a:gs pos="100000">
                <a:srgbClr val="C0C0C0"/>
              </a:gs>
            </a:gsLst>
            <a:lin ang="5400000" scaled="1"/>
          </a:gradFill>
          <a:ln w="7620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ctr" eaLnBrk="1" hangingPunct="1">
              <a:spcBef>
                <a:spcPct val="20000"/>
              </a:spcBef>
              <a:defRPr/>
            </a:pPr>
            <a:r>
              <a:rPr lang="ru-RU" sz="4000" dirty="0" smtClean="0">
                <a:solidFill>
                  <a:schemeClr val="tx1"/>
                </a:solidFill>
              </a:rPr>
              <a:t>В</a:t>
            </a:r>
            <a:r>
              <a:rPr lang="ru-RU" sz="4000" b="1" dirty="0" smtClean="0">
                <a:solidFill>
                  <a:schemeClr val="tx1"/>
                </a:solidFill>
              </a:rPr>
              <a:t>иды наказаний</a:t>
            </a:r>
            <a:endParaRPr lang="ru-RU" sz="4000" b="1" dirty="0" smtClean="0">
              <a:solidFill>
                <a:schemeClr val="tx1"/>
              </a:solidFill>
            </a:endParaRPr>
          </a:p>
        </p:txBody>
      </p:sp>
      <p:sp>
        <p:nvSpPr>
          <p:cNvPr id="392204" name="Text Box 12"/>
          <p:cNvSpPr txBox="1">
            <a:spLocks noChangeArrowheads="1"/>
          </p:cNvSpPr>
          <p:nvPr/>
        </p:nvSpPr>
        <p:spPr bwMode="auto">
          <a:xfrm>
            <a:off x="1714480" y="242886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1428736"/>
            <a:ext cx="850109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ambria Math" pitchFamily="18" charset="0"/>
                <a:ea typeface="Cambria Math" pitchFamily="18" charset="0"/>
                <a:cs typeface="Arial" charset="0"/>
              </a:rPr>
              <a:t>Основные: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Cambria Math" pitchFamily="18" charset="0"/>
                <a:ea typeface="Cambria Math" pitchFamily="18" charset="0"/>
                <a:cs typeface="Arial" charset="0"/>
              </a:rPr>
              <a:t> </a:t>
            </a:r>
            <a:r>
              <a:rPr lang="ru-RU" sz="2000" b="1" dirty="0" smtClean="0">
                <a:latin typeface="Cambria Math" pitchFamily="18" charset="0"/>
                <a:ea typeface="Cambria Math" pitchFamily="18" charset="0"/>
                <a:cs typeface="Arial" charset="0"/>
              </a:rPr>
              <a:t>   - арест</a:t>
            </a:r>
            <a:endParaRPr kumimoji="0" lang="ru-RU" sz="20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 Math" pitchFamily="18" charset="0"/>
              <a:ea typeface="Cambria Math" pitchFamily="18" charset="0"/>
              <a:cs typeface="Arial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33CC"/>
                </a:solidFill>
                <a:latin typeface="Cambria Math" pitchFamily="18" charset="0"/>
                <a:ea typeface="Cambria Math" pitchFamily="18" charset="0"/>
                <a:cs typeface="Arial" charset="0"/>
              </a:rPr>
              <a:t>        - обязательные работы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Cambria Math" pitchFamily="18" charset="0"/>
                <a:ea typeface="Cambria Math" pitchFamily="18" charset="0"/>
                <a:cs typeface="Arial" charset="0"/>
              </a:rPr>
              <a:t>           -  исправительные работы</a:t>
            </a:r>
            <a:endParaRPr kumimoji="0" lang="ru-RU" sz="20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 Math" pitchFamily="18" charset="0"/>
              <a:ea typeface="Cambria Math" pitchFamily="18" charset="0"/>
              <a:cs typeface="Arial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Cambria Math" pitchFamily="18" charset="0"/>
                <a:ea typeface="Cambria Math" pitchFamily="18" charset="0"/>
                <a:cs typeface="Arial" charset="0"/>
              </a:rPr>
              <a:t>                 </a:t>
            </a:r>
            <a:r>
              <a:rPr lang="ru-RU" sz="2000" b="1" dirty="0" smtClean="0">
                <a:solidFill>
                  <a:srgbClr val="0033CC"/>
                </a:solidFill>
                <a:latin typeface="Cambria Math" pitchFamily="18" charset="0"/>
                <a:ea typeface="Cambria Math" pitchFamily="18" charset="0"/>
                <a:cs typeface="Arial" charset="0"/>
              </a:rPr>
              <a:t>- ограничение свободы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Cambria Math" pitchFamily="18" charset="0"/>
                <a:ea typeface="Cambria Math" pitchFamily="18" charset="0"/>
                <a:cs typeface="Arial" charset="0"/>
              </a:rPr>
              <a:t>                      - ограничение </a:t>
            </a:r>
            <a:r>
              <a:rPr lang="ru-RU" sz="2000" b="1" dirty="0" smtClean="0">
                <a:latin typeface="Cambria Math" pitchFamily="18" charset="0"/>
                <a:ea typeface="Cambria Math" pitchFamily="18" charset="0"/>
                <a:cs typeface="Arial" charset="0"/>
              </a:rPr>
              <a:t>по военной </a:t>
            </a:r>
            <a:r>
              <a:rPr lang="ru-RU" sz="2000" b="1" dirty="0" smtClean="0">
                <a:latin typeface="Cambria Math" pitchFamily="18" charset="0"/>
                <a:ea typeface="Cambria Math" pitchFamily="18" charset="0"/>
                <a:cs typeface="Arial" charset="0"/>
              </a:rPr>
              <a:t>службе                                                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33CC"/>
                </a:solidFill>
                <a:latin typeface="Cambria Math" pitchFamily="18" charset="0"/>
                <a:ea typeface="Cambria Math" pitchFamily="18" charset="0"/>
                <a:cs typeface="Arial" charset="0"/>
              </a:rPr>
              <a:t> </a:t>
            </a:r>
            <a:r>
              <a:rPr lang="ru-RU" sz="2000" b="1" dirty="0" smtClean="0">
                <a:solidFill>
                  <a:srgbClr val="0033CC"/>
                </a:solidFill>
                <a:latin typeface="Cambria Math" pitchFamily="18" charset="0"/>
                <a:ea typeface="Cambria Math" pitchFamily="18" charset="0"/>
                <a:cs typeface="Arial" charset="0"/>
              </a:rPr>
              <a:t>                           - лишение </a:t>
            </a:r>
            <a:r>
              <a:rPr lang="ru-RU" sz="2000" b="1" dirty="0" smtClean="0">
                <a:solidFill>
                  <a:srgbClr val="0033CC"/>
                </a:solidFill>
                <a:latin typeface="Cambria Math" pitchFamily="18" charset="0"/>
                <a:ea typeface="Cambria Math" pitchFamily="18" charset="0"/>
                <a:cs typeface="Arial" charset="0"/>
              </a:rPr>
              <a:t>свободы на определенный </a:t>
            </a:r>
            <a:r>
              <a:rPr lang="ru-RU" sz="2000" b="1" dirty="0" smtClean="0">
                <a:solidFill>
                  <a:srgbClr val="0033CC"/>
                </a:solidFill>
                <a:latin typeface="Cambria Math" pitchFamily="18" charset="0"/>
                <a:ea typeface="Cambria Math" pitchFamily="18" charset="0"/>
                <a:cs typeface="Arial" charset="0"/>
              </a:rPr>
              <a:t>срок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Cambria Math" pitchFamily="18" charset="0"/>
                <a:ea typeface="Cambria Math" pitchFamily="18" charset="0"/>
                <a:cs typeface="Arial" charset="0"/>
              </a:rPr>
              <a:t>                                  - пожизненное </a:t>
            </a:r>
            <a:r>
              <a:rPr lang="ru-RU" sz="2000" b="1" dirty="0" smtClean="0">
                <a:latin typeface="Cambria Math" pitchFamily="18" charset="0"/>
                <a:ea typeface="Cambria Math" pitchFamily="18" charset="0"/>
                <a:cs typeface="Arial" charset="0"/>
              </a:rPr>
              <a:t>лишение </a:t>
            </a:r>
            <a:r>
              <a:rPr lang="ru-RU" sz="2000" b="1" dirty="0" smtClean="0">
                <a:latin typeface="Cambria Math" pitchFamily="18" charset="0"/>
                <a:ea typeface="Cambria Math" pitchFamily="18" charset="0"/>
                <a:cs typeface="Arial" charset="0"/>
              </a:rPr>
              <a:t>свободы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Cambria Math" pitchFamily="18" charset="0"/>
                <a:cs typeface="Arial" charset="0"/>
              </a:rPr>
              <a:t>                                       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ambria Math" pitchFamily="18" charset="0"/>
                <a:ea typeface="Cambria Math" pitchFamily="18" charset="0"/>
                <a:cs typeface="Arial" charset="0"/>
              </a:rPr>
              <a:t>-  </a:t>
            </a:r>
            <a:r>
              <a:rPr lang="ru-RU" sz="2000" b="1" dirty="0" smtClean="0">
                <a:solidFill>
                  <a:srgbClr val="0033CC"/>
                </a:solidFill>
                <a:latin typeface="Cambria Math" pitchFamily="18" charset="0"/>
                <a:ea typeface="Cambria Math" pitchFamily="18" charset="0"/>
                <a:cs typeface="Arial" charset="0"/>
              </a:rPr>
              <a:t>смертная </a:t>
            </a:r>
            <a:r>
              <a:rPr lang="ru-RU" sz="2000" b="1" dirty="0" smtClean="0">
                <a:solidFill>
                  <a:srgbClr val="0033CC"/>
                </a:solidFill>
                <a:latin typeface="Cambria Math" pitchFamily="18" charset="0"/>
                <a:ea typeface="Cambria Math" pitchFamily="18" charset="0"/>
                <a:cs typeface="Arial" charset="0"/>
              </a:rPr>
              <a:t>казнь</a:t>
            </a:r>
            <a:endParaRPr lang="ru-RU" sz="2000" b="1" dirty="0" smtClean="0">
              <a:solidFill>
                <a:srgbClr val="0033CC"/>
              </a:solidFill>
              <a:latin typeface="Cambria Math" pitchFamily="18" charset="0"/>
              <a:ea typeface="Cambria Math" pitchFamily="18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Cambria Math" pitchFamily="18" charset="0"/>
                <a:ea typeface="Cambria Math" pitchFamily="18" charset="0"/>
                <a:cs typeface="Arial" charset="0"/>
              </a:rPr>
              <a:t>               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Cambria Math" pitchFamily="18" charset="0"/>
                <a:cs typeface="Arial" charset="0"/>
              </a:rPr>
              <a:t> </a:t>
            </a:r>
            <a:r>
              <a:rPr lang="ru-RU" sz="2000" b="1" dirty="0" smtClean="0">
                <a:latin typeface="Cambria Math" pitchFamily="18" charset="0"/>
                <a:ea typeface="Cambria Math" pitchFamily="18" charset="0"/>
                <a:cs typeface="Arial" charset="0"/>
              </a:rPr>
              <a:t>                        </a:t>
            </a:r>
            <a:endParaRPr kumimoji="0" lang="ru-RU" sz="20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 Math" pitchFamily="18" charset="0"/>
              <a:ea typeface="Cambria Math" pitchFamily="18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Cambria Math" pitchFamily="18" charset="0"/>
                <a:cs typeface="Arial" charset="0"/>
              </a:rPr>
              <a:t>       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Cambria Math" pitchFamily="18" charset="0"/>
                <a:cs typeface="Arial" charset="0"/>
              </a:rPr>
              <a:t>                                         </a:t>
            </a:r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1643050"/>
            <a:ext cx="2328250" cy="2695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4286256"/>
            <a:ext cx="2286016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Прямоугольник 16"/>
          <p:cNvSpPr/>
          <p:nvPr/>
        </p:nvSpPr>
        <p:spPr>
          <a:xfrm>
            <a:off x="3000364" y="4241899"/>
            <a:ext cx="6143636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u="sng" dirty="0" smtClean="0">
                <a:solidFill>
                  <a:schemeClr val="accent3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  <a:cs typeface="Arial" charset="0"/>
              </a:rPr>
              <a:t>Дополнительные: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33CC"/>
                </a:solidFill>
                <a:latin typeface="Cambria Math" pitchFamily="18" charset="0"/>
                <a:ea typeface="Cambria Math" pitchFamily="18" charset="0"/>
                <a:cs typeface="Arial" charset="0"/>
              </a:rPr>
              <a:t> </a:t>
            </a:r>
            <a:r>
              <a:rPr lang="ru-RU" b="1" dirty="0" smtClean="0">
                <a:solidFill>
                  <a:srgbClr val="0033CC"/>
                </a:solidFill>
                <a:latin typeface="Cambria Math" pitchFamily="18" charset="0"/>
                <a:ea typeface="Cambria Math" pitchFamily="18" charset="0"/>
                <a:cs typeface="Arial" charset="0"/>
              </a:rPr>
              <a:t>      - </a:t>
            </a:r>
            <a:r>
              <a:rPr lang="ru-RU" b="1" dirty="0" smtClean="0">
                <a:solidFill>
                  <a:srgbClr val="0033CC"/>
                </a:solidFill>
                <a:latin typeface="Cambria Math" pitchFamily="18" charset="0"/>
                <a:ea typeface="Cambria Math" pitchFamily="18" charset="0"/>
                <a:cs typeface="Arial" charset="0"/>
              </a:rPr>
              <a:t>штраф</a:t>
            </a:r>
            <a:r>
              <a:rPr lang="ru-RU" b="1" dirty="0" smtClean="0">
                <a:latin typeface="Cambria Math" pitchFamily="18" charset="0"/>
                <a:ea typeface="Cambria Math" pitchFamily="18" charset="0"/>
                <a:cs typeface="Arial" charset="0"/>
              </a:rPr>
              <a:t> </a:t>
            </a:r>
            <a:endParaRPr lang="ru-RU" b="1" dirty="0" smtClean="0">
              <a:latin typeface="Cambria Math" pitchFamily="18" charset="0"/>
              <a:ea typeface="Cambria Math" pitchFamily="18" charset="0"/>
              <a:cs typeface="Arial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ambria Math" pitchFamily="18" charset="0"/>
                <a:ea typeface="Cambria Math" pitchFamily="18" charset="0"/>
                <a:cs typeface="Arial" charset="0"/>
              </a:rPr>
              <a:t> </a:t>
            </a:r>
            <a:r>
              <a:rPr lang="ru-RU" b="1" dirty="0" smtClean="0">
                <a:latin typeface="Cambria Math" pitchFamily="18" charset="0"/>
                <a:ea typeface="Cambria Math" pitchFamily="18" charset="0"/>
                <a:cs typeface="Arial" charset="0"/>
              </a:rPr>
              <a:t>           - конфискация </a:t>
            </a:r>
            <a:r>
              <a:rPr lang="ru-RU" b="1" dirty="0" smtClean="0">
                <a:latin typeface="Cambria Math" pitchFamily="18" charset="0"/>
                <a:ea typeface="Cambria Math" pitchFamily="18" charset="0"/>
                <a:cs typeface="Arial" charset="0"/>
              </a:rPr>
              <a:t>имущества</a:t>
            </a:r>
            <a:endParaRPr lang="ru-RU" b="1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ambria Math" pitchFamily="18" charset="0"/>
                <a:ea typeface="Cambria Math" pitchFamily="18" charset="0"/>
                <a:cs typeface="Arial" charset="0"/>
              </a:rPr>
              <a:t>                 </a:t>
            </a:r>
            <a:r>
              <a:rPr lang="ru-RU" b="1" dirty="0" smtClean="0">
                <a:solidFill>
                  <a:srgbClr val="0033CC"/>
                </a:solidFill>
                <a:latin typeface="Cambria Math" pitchFamily="18" charset="0"/>
                <a:ea typeface="Cambria Math" pitchFamily="18" charset="0"/>
                <a:cs typeface="Arial" charset="0"/>
              </a:rPr>
              <a:t>-  лишение права занимать </a:t>
            </a:r>
            <a:r>
              <a:rPr lang="ru-RU" b="1" dirty="0" smtClean="0">
                <a:solidFill>
                  <a:srgbClr val="0033CC"/>
                </a:solidFill>
                <a:latin typeface="Cambria Math" pitchFamily="18" charset="0"/>
                <a:ea typeface="Cambria Math" pitchFamily="18" charset="0"/>
                <a:cs typeface="Arial" charset="0"/>
              </a:rPr>
              <a:t>определенные  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33CC"/>
                </a:solidFill>
                <a:latin typeface="Cambria Math" pitchFamily="18" charset="0"/>
                <a:ea typeface="Cambria Math" pitchFamily="18" charset="0"/>
                <a:cs typeface="Arial" charset="0"/>
              </a:rPr>
              <a:t> </a:t>
            </a:r>
            <a:r>
              <a:rPr lang="ru-RU" b="1" dirty="0" smtClean="0">
                <a:solidFill>
                  <a:srgbClr val="0033CC"/>
                </a:solidFill>
                <a:latin typeface="Cambria Math" pitchFamily="18" charset="0"/>
                <a:ea typeface="Cambria Math" pitchFamily="18" charset="0"/>
                <a:cs typeface="Arial" charset="0"/>
              </a:rPr>
              <a:t>                      должности </a:t>
            </a:r>
            <a:r>
              <a:rPr lang="ru-RU" b="1" dirty="0" smtClean="0">
                <a:solidFill>
                  <a:srgbClr val="0033CC"/>
                </a:solidFill>
                <a:latin typeface="Cambria Math" pitchFamily="18" charset="0"/>
                <a:ea typeface="Cambria Math" pitchFamily="18" charset="0"/>
                <a:cs typeface="Arial" charset="0"/>
              </a:rPr>
              <a:t>или  </a:t>
            </a:r>
            <a:r>
              <a:rPr lang="ru-RU" b="1" dirty="0" smtClean="0">
                <a:solidFill>
                  <a:srgbClr val="0033CC"/>
                </a:solidFill>
                <a:latin typeface="Cambria Math" pitchFamily="18" charset="0"/>
                <a:ea typeface="Cambria Math" pitchFamily="18" charset="0"/>
                <a:cs typeface="Arial" charset="0"/>
              </a:rPr>
              <a:t>заниматься </a:t>
            </a:r>
            <a:r>
              <a:rPr lang="ru-RU" b="1" dirty="0" smtClean="0">
                <a:solidFill>
                  <a:srgbClr val="0033CC"/>
                </a:solidFill>
                <a:latin typeface="Cambria Math" pitchFamily="18" charset="0"/>
                <a:ea typeface="Cambria Math" pitchFamily="18" charset="0"/>
                <a:cs typeface="Arial" charset="0"/>
              </a:rPr>
              <a:t>определенной </a:t>
            </a:r>
            <a:r>
              <a:rPr lang="ru-RU" b="1" dirty="0" smtClean="0">
                <a:solidFill>
                  <a:srgbClr val="0033CC"/>
                </a:solidFill>
                <a:latin typeface="Cambria Math" pitchFamily="18" charset="0"/>
                <a:ea typeface="Cambria Math" pitchFamily="18" charset="0"/>
                <a:cs typeface="Arial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33CC"/>
                </a:solidFill>
                <a:latin typeface="Cambria Math" pitchFamily="18" charset="0"/>
                <a:ea typeface="Cambria Math" pitchFamily="18" charset="0"/>
                <a:cs typeface="Arial" charset="0"/>
              </a:rPr>
              <a:t> </a:t>
            </a:r>
            <a:r>
              <a:rPr lang="ru-RU" b="1" dirty="0" smtClean="0">
                <a:solidFill>
                  <a:srgbClr val="0033CC"/>
                </a:solidFill>
                <a:latin typeface="Cambria Math" pitchFamily="18" charset="0"/>
                <a:ea typeface="Cambria Math" pitchFamily="18" charset="0"/>
                <a:cs typeface="Arial" charset="0"/>
              </a:rPr>
              <a:t>                        деятельностью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33CC"/>
                </a:solidFill>
                <a:latin typeface="Cambria Math" pitchFamily="18" charset="0"/>
                <a:ea typeface="Cambria Math" pitchFamily="18" charset="0"/>
                <a:cs typeface="Arial" charset="0"/>
              </a:rPr>
              <a:t> </a:t>
            </a:r>
            <a:r>
              <a:rPr lang="ru-RU" b="1" dirty="0" smtClean="0">
                <a:solidFill>
                  <a:srgbClr val="0033CC"/>
                </a:solidFill>
                <a:latin typeface="Cambria Math" pitchFamily="18" charset="0"/>
                <a:ea typeface="Cambria Math" pitchFamily="18" charset="0"/>
                <a:cs typeface="Arial" charset="0"/>
              </a:rPr>
              <a:t>                        </a:t>
            </a:r>
            <a:r>
              <a:rPr lang="ru-RU" b="1" dirty="0" smtClean="0">
                <a:latin typeface="Cambria Math" pitchFamily="18" charset="0"/>
                <a:ea typeface="Cambria Math" pitchFamily="18" charset="0"/>
                <a:cs typeface="Arial" charset="0"/>
              </a:rPr>
              <a:t>- </a:t>
            </a:r>
            <a:r>
              <a:rPr lang="ru-RU" b="1" dirty="0" smtClean="0">
                <a:latin typeface="Cambria Math" pitchFamily="18" charset="0"/>
                <a:ea typeface="Cambria Math" pitchFamily="18" charset="0"/>
                <a:cs typeface="Arial" charset="0"/>
              </a:rPr>
              <a:t>лишение специального, воинского </a:t>
            </a:r>
            <a:r>
              <a:rPr lang="ru-RU" b="1" dirty="0" smtClean="0">
                <a:latin typeface="Cambria Math" pitchFamily="18" charset="0"/>
                <a:ea typeface="Cambria Math" pitchFamily="18" charset="0"/>
                <a:cs typeface="Arial" charset="0"/>
              </a:rPr>
              <a:t>или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ambria Math" pitchFamily="18" charset="0"/>
                <a:ea typeface="Cambria Math" pitchFamily="18" charset="0"/>
                <a:cs typeface="Arial" charset="0"/>
              </a:rPr>
              <a:t> </a:t>
            </a:r>
            <a:r>
              <a:rPr lang="ru-RU" b="1" dirty="0" smtClean="0">
                <a:latin typeface="Cambria Math" pitchFamily="18" charset="0"/>
                <a:ea typeface="Cambria Math" pitchFamily="18" charset="0"/>
                <a:cs typeface="Arial" charset="0"/>
              </a:rPr>
              <a:t>                             почетного звания</a:t>
            </a:r>
            <a:r>
              <a:rPr lang="ru-RU" b="1" dirty="0" smtClean="0">
                <a:latin typeface="Cambria Math" pitchFamily="18" charset="0"/>
                <a:ea typeface="Cambria Math" pitchFamily="18" charset="0"/>
                <a:cs typeface="Arial" charset="0"/>
              </a:rPr>
              <a:t>, классного чина </a:t>
            </a:r>
            <a:r>
              <a:rPr lang="ru-RU" b="1" dirty="0" smtClean="0">
                <a:latin typeface="Cambria Math" pitchFamily="18" charset="0"/>
                <a:ea typeface="Cambria Math" pitchFamily="18" charset="0"/>
                <a:cs typeface="Arial" charset="0"/>
              </a:rPr>
              <a:t>и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ambria Math" pitchFamily="18" charset="0"/>
                <a:ea typeface="Cambria Math" pitchFamily="18" charset="0"/>
                <a:cs typeface="Arial" charset="0"/>
              </a:rPr>
              <a:t> </a:t>
            </a:r>
            <a:r>
              <a:rPr lang="ru-RU" b="1" dirty="0" smtClean="0">
                <a:latin typeface="Cambria Math" pitchFamily="18" charset="0"/>
                <a:ea typeface="Cambria Math" pitchFamily="18" charset="0"/>
                <a:cs typeface="Arial" charset="0"/>
              </a:rPr>
              <a:t>                                государственных наград</a:t>
            </a:r>
            <a:endParaRPr lang="ru-RU" b="1" dirty="0" smtClean="0">
              <a:latin typeface="Cambria Math" pitchFamily="18" charset="0"/>
              <a:ea typeface="Cambria Math" pitchFamily="18" charset="0"/>
              <a:cs typeface="Arial" charset="0"/>
            </a:endParaRPr>
          </a:p>
        </p:txBody>
      </p:sp>
      <p:sp>
        <p:nvSpPr>
          <p:cNvPr id="18" name="Улыбающееся лицо 17"/>
          <p:cNvSpPr/>
          <p:nvPr/>
        </p:nvSpPr>
        <p:spPr>
          <a:xfrm>
            <a:off x="6500826" y="3357562"/>
            <a:ext cx="285752" cy="28575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Улыбающееся лицо 18"/>
          <p:cNvSpPr/>
          <p:nvPr/>
        </p:nvSpPr>
        <p:spPr>
          <a:xfrm>
            <a:off x="1214414" y="1857364"/>
            <a:ext cx="285752" cy="28575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лыбающееся лицо 19"/>
          <p:cNvSpPr/>
          <p:nvPr/>
        </p:nvSpPr>
        <p:spPr>
          <a:xfrm>
            <a:off x="3857620" y="2428868"/>
            <a:ext cx="285752" cy="28575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Улыбающееся лицо 20"/>
          <p:cNvSpPr/>
          <p:nvPr/>
        </p:nvSpPr>
        <p:spPr>
          <a:xfrm>
            <a:off x="3357554" y="2143116"/>
            <a:ext cx="285752" cy="28575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Улыбающееся лицо 21"/>
          <p:cNvSpPr/>
          <p:nvPr/>
        </p:nvSpPr>
        <p:spPr>
          <a:xfrm>
            <a:off x="6072198" y="5715016"/>
            <a:ext cx="285752" cy="28575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Улыбающееся лицо 22"/>
          <p:cNvSpPr/>
          <p:nvPr/>
        </p:nvSpPr>
        <p:spPr>
          <a:xfrm>
            <a:off x="4429124" y="4572008"/>
            <a:ext cx="285752" cy="28575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" dur="80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" dur="80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80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2204" grpId="0"/>
      <p:bldP spid="11265" grpId="0"/>
      <p:bldP spid="17" grpId="0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9144000" cy="49051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Обстоятельства преступлений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0" y="500042"/>
            <a:ext cx="4040188" cy="715962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смягчающие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0" y="1000108"/>
            <a:ext cx="4214810" cy="3951287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 </a:t>
            </a:r>
            <a:r>
              <a:rPr lang="ru-RU" sz="1600" b="1" dirty="0" smtClean="0"/>
              <a:t>совершение преступления </a:t>
            </a:r>
            <a:r>
              <a:rPr lang="ru-RU" sz="1600" b="1" dirty="0" smtClean="0"/>
              <a:t>впервые</a:t>
            </a:r>
            <a:endParaRPr lang="ru-RU" sz="1600" b="1" dirty="0" smtClean="0"/>
          </a:p>
          <a:p>
            <a:r>
              <a:rPr lang="ru-RU" sz="1600" b="1" dirty="0" smtClean="0">
                <a:solidFill>
                  <a:srgbClr val="663300"/>
                </a:solidFill>
              </a:rPr>
              <a:t>несовершеннолетие виновного</a:t>
            </a:r>
            <a:endParaRPr lang="ru-RU" sz="1600" b="1" dirty="0" smtClean="0">
              <a:solidFill>
                <a:srgbClr val="663300"/>
              </a:solidFill>
            </a:endParaRPr>
          </a:p>
          <a:p>
            <a:r>
              <a:rPr lang="ru-RU" sz="1600" b="1" dirty="0" smtClean="0"/>
              <a:t> беременность</a:t>
            </a:r>
            <a:endParaRPr lang="ru-RU" sz="1600" b="1" dirty="0" smtClean="0"/>
          </a:p>
          <a:p>
            <a:r>
              <a:rPr lang="ru-RU" sz="1600" b="1" dirty="0" smtClean="0">
                <a:solidFill>
                  <a:srgbClr val="663300"/>
                </a:solidFill>
              </a:rPr>
              <a:t>наличие </a:t>
            </a:r>
            <a:r>
              <a:rPr lang="ru-RU" sz="1600" b="1" dirty="0" smtClean="0">
                <a:solidFill>
                  <a:srgbClr val="663300"/>
                </a:solidFill>
              </a:rPr>
              <a:t>малолетних </a:t>
            </a:r>
            <a:r>
              <a:rPr lang="ru-RU" sz="1600" b="1" dirty="0" smtClean="0">
                <a:solidFill>
                  <a:srgbClr val="663300"/>
                </a:solidFill>
              </a:rPr>
              <a:t>детей</a:t>
            </a:r>
            <a:endParaRPr lang="ru-RU" sz="1600" b="1" dirty="0" smtClean="0">
              <a:solidFill>
                <a:srgbClr val="663300"/>
              </a:solidFill>
            </a:endParaRPr>
          </a:p>
          <a:p>
            <a:r>
              <a:rPr lang="ru-RU" sz="1600" b="1" dirty="0" smtClean="0"/>
              <a:t>совершение </a:t>
            </a:r>
            <a:r>
              <a:rPr lang="ru-RU" sz="1600" b="1" dirty="0" smtClean="0"/>
              <a:t>преступления в силу стечения тяжелых жизненных </a:t>
            </a:r>
            <a:r>
              <a:rPr lang="ru-RU" sz="1600" b="1" dirty="0" smtClean="0"/>
              <a:t>обстоятельств</a:t>
            </a:r>
            <a:endParaRPr lang="ru-RU" sz="1600" b="1" dirty="0" smtClean="0"/>
          </a:p>
          <a:p>
            <a:r>
              <a:rPr lang="ru-RU" sz="1600" b="1" dirty="0" smtClean="0">
                <a:solidFill>
                  <a:srgbClr val="663300"/>
                </a:solidFill>
              </a:rPr>
              <a:t>совершение </a:t>
            </a:r>
            <a:r>
              <a:rPr lang="ru-RU" sz="1600" b="1" dirty="0" smtClean="0">
                <a:solidFill>
                  <a:srgbClr val="663300"/>
                </a:solidFill>
              </a:rPr>
              <a:t>преступления в результате </a:t>
            </a:r>
            <a:r>
              <a:rPr lang="ru-RU" sz="1600" b="1" dirty="0" smtClean="0">
                <a:solidFill>
                  <a:srgbClr val="663300"/>
                </a:solidFill>
              </a:rPr>
              <a:t>принуждения </a:t>
            </a:r>
            <a:r>
              <a:rPr lang="ru-RU" sz="1600" b="1" dirty="0" smtClean="0">
                <a:solidFill>
                  <a:srgbClr val="663300"/>
                </a:solidFill>
              </a:rPr>
              <a:t>либо в силу материальной, служебной или иной </a:t>
            </a:r>
            <a:r>
              <a:rPr lang="ru-RU" sz="1600" b="1" dirty="0" smtClean="0">
                <a:solidFill>
                  <a:srgbClr val="663300"/>
                </a:solidFill>
              </a:rPr>
              <a:t>зависимости</a:t>
            </a:r>
            <a:endParaRPr lang="ru-RU" sz="1600" b="1" dirty="0" smtClean="0">
              <a:solidFill>
                <a:srgbClr val="663300"/>
              </a:solidFill>
            </a:endParaRPr>
          </a:p>
          <a:p>
            <a:r>
              <a:rPr lang="ru-RU" sz="1600" b="1" dirty="0" smtClean="0"/>
              <a:t>противоправность </a:t>
            </a:r>
            <a:r>
              <a:rPr lang="ru-RU" sz="1600" b="1" dirty="0" smtClean="0"/>
              <a:t>или аморальность поведения потерпевшего, явившегося поводом для </a:t>
            </a:r>
            <a:r>
              <a:rPr lang="ru-RU" sz="1600" b="1" dirty="0" smtClean="0"/>
              <a:t>преступления</a:t>
            </a:r>
            <a:endParaRPr lang="ru-RU" sz="1600" b="1" dirty="0" smtClean="0"/>
          </a:p>
          <a:p>
            <a:r>
              <a:rPr lang="ru-RU" sz="1600" b="1" dirty="0" smtClean="0">
                <a:solidFill>
                  <a:srgbClr val="663300"/>
                </a:solidFill>
              </a:rPr>
              <a:t>явка </a:t>
            </a:r>
            <a:r>
              <a:rPr lang="ru-RU" sz="1600" b="1" dirty="0" smtClean="0">
                <a:solidFill>
                  <a:srgbClr val="663300"/>
                </a:solidFill>
              </a:rPr>
              <a:t>с повинной, активное способствование раскрытию и расследованию </a:t>
            </a:r>
            <a:r>
              <a:rPr lang="ru-RU" sz="1600" b="1" dirty="0" smtClean="0">
                <a:solidFill>
                  <a:srgbClr val="663300"/>
                </a:solidFill>
              </a:rPr>
              <a:t>преступления</a:t>
            </a:r>
          </a:p>
          <a:p>
            <a:r>
              <a:rPr lang="ru-RU" sz="1600" b="1" dirty="0" smtClean="0"/>
              <a:t>оказание </a:t>
            </a:r>
            <a:r>
              <a:rPr lang="ru-RU" sz="1600" b="1" dirty="0" smtClean="0"/>
              <a:t>медицинской и иной помощи </a:t>
            </a:r>
            <a:r>
              <a:rPr lang="ru-RU" sz="1600" b="1" dirty="0" smtClean="0"/>
              <a:t>потерпевшему</a:t>
            </a:r>
          </a:p>
          <a:p>
            <a:r>
              <a:rPr lang="ru-RU" sz="1600" b="1" dirty="0" smtClean="0">
                <a:solidFill>
                  <a:srgbClr val="663300"/>
                </a:solidFill>
              </a:rPr>
              <a:t>добровольное </a:t>
            </a:r>
            <a:r>
              <a:rPr lang="ru-RU" sz="1600" b="1" dirty="0" smtClean="0">
                <a:solidFill>
                  <a:srgbClr val="663300"/>
                </a:solidFill>
              </a:rPr>
              <a:t>возмещение имущественного ущерба и морального вреда, причиненных в результате </a:t>
            </a:r>
            <a:r>
              <a:rPr lang="ru-RU" sz="1600" b="1" dirty="0" smtClean="0">
                <a:solidFill>
                  <a:srgbClr val="663300"/>
                </a:solidFill>
              </a:rPr>
              <a:t>преступления</a:t>
            </a:r>
            <a:endParaRPr lang="ru-RU" sz="1600" b="1" dirty="0">
              <a:solidFill>
                <a:srgbClr val="6633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4294967295"/>
          </p:nvPr>
        </p:nvSpPr>
        <p:spPr>
          <a:xfrm>
            <a:off x="4643438" y="500042"/>
            <a:ext cx="4041775" cy="715963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отягчающие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294967295"/>
          </p:nvPr>
        </p:nvSpPr>
        <p:spPr>
          <a:xfrm>
            <a:off x="4286248" y="1071546"/>
            <a:ext cx="4857752" cy="3951287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rgbClr val="663300"/>
                </a:solidFill>
              </a:rPr>
              <a:t>рецидив преступлений</a:t>
            </a:r>
            <a:endParaRPr lang="ru-RU" sz="1600" b="1" dirty="0" smtClean="0">
              <a:solidFill>
                <a:srgbClr val="663300"/>
              </a:solidFill>
            </a:endParaRPr>
          </a:p>
          <a:p>
            <a:r>
              <a:rPr lang="ru-RU" sz="1600" b="1" dirty="0" smtClean="0"/>
              <a:t>совершение </a:t>
            </a:r>
            <a:r>
              <a:rPr lang="ru-RU" sz="1600" b="1" dirty="0" smtClean="0"/>
              <a:t>преступления в составе группы </a:t>
            </a:r>
            <a:r>
              <a:rPr lang="ru-RU" sz="1600" b="1" dirty="0" smtClean="0"/>
              <a:t>лиц, либо по </a:t>
            </a:r>
            <a:r>
              <a:rPr lang="ru-RU" sz="1600" b="1" dirty="0" smtClean="0"/>
              <a:t>предварительному </a:t>
            </a:r>
            <a:r>
              <a:rPr lang="ru-RU" sz="1600" b="1" dirty="0" smtClean="0"/>
              <a:t>сговору</a:t>
            </a:r>
            <a:endParaRPr lang="ru-RU" sz="1600" b="1" dirty="0" smtClean="0"/>
          </a:p>
          <a:p>
            <a:r>
              <a:rPr lang="ru-RU" sz="1600" b="1" dirty="0" smtClean="0">
                <a:solidFill>
                  <a:srgbClr val="663300"/>
                </a:solidFill>
              </a:rPr>
              <a:t>привлечение </a:t>
            </a:r>
            <a:r>
              <a:rPr lang="ru-RU" sz="1600" b="1" dirty="0" smtClean="0">
                <a:solidFill>
                  <a:srgbClr val="663300"/>
                </a:solidFill>
              </a:rPr>
              <a:t>к совершению преступления </a:t>
            </a:r>
            <a:r>
              <a:rPr lang="ru-RU" sz="1600" b="1" dirty="0" smtClean="0">
                <a:solidFill>
                  <a:srgbClr val="663300"/>
                </a:solidFill>
              </a:rPr>
              <a:t>лиц с психическими </a:t>
            </a:r>
            <a:r>
              <a:rPr lang="ru-RU" sz="1600" b="1" dirty="0" smtClean="0">
                <a:solidFill>
                  <a:srgbClr val="663300"/>
                </a:solidFill>
              </a:rPr>
              <a:t>расстройствами либо </a:t>
            </a:r>
            <a:r>
              <a:rPr lang="ru-RU" sz="1600" b="1" dirty="0" smtClean="0">
                <a:solidFill>
                  <a:srgbClr val="663300"/>
                </a:solidFill>
              </a:rPr>
              <a:t>в </a:t>
            </a:r>
            <a:r>
              <a:rPr lang="ru-RU" sz="1600" b="1" dirty="0" smtClean="0">
                <a:solidFill>
                  <a:srgbClr val="663300"/>
                </a:solidFill>
              </a:rPr>
              <a:t>состоянии </a:t>
            </a:r>
            <a:r>
              <a:rPr lang="ru-RU" sz="1600" b="1" dirty="0" smtClean="0">
                <a:solidFill>
                  <a:srgbClr val="663300"/>
                </a:solidFill>
              </a:rPr>
              <a:t>опьянения и несовершеннолетних </a:t>
            </a:r>
            <a:endParaRPr lang="ru-RU" sz="1600" b="1" dirty="0" smtClean="0">
              <a:solidFill>
                <a:srgbClr val="663300"/>
              </a:solidFill>
            </a:endParaRPr>
          </a:p>
          <a:p>
            <a:r>
              <a:rPr lang="ru-RU" sz="1600" b="1" dirty="0" smtClean="0"/>
              <a:t>совершение </a:t>
            </a:r>
            <a:r>
              <a:rPr lang="ru-RU" sz="1600" b="1" dirty="0" smtClean="0"/>
              <a:t>преступления по мотивам политической, </a:t>
            </a:r>
            <a:r>
              <a:rPr lang="ru-RU" sz="1600" b="1" dirty="0" smtClean="0"/>
              <a:t>национальной </a:t>
            </a:r>
            <a:r>
              <a:rPr lang="ru-RU" sz="1600" b="1" dirty="0" smtClean="0"/>
              <a:t>или религиозной </a:t>
            </a:r>
            <a:r>
              <a:rPr lang="ru-RU" sz="1600" b="1" dirty="0" smtClean="0"/>
              <a:t>ненависти</a:t>
            </a:r>
            <a:endParaRPr lang="ru-RU" sz="1600" b="1" dirty="0" smtClean="0"/>
          </a:p>
          <a:p>
            <a:r>
              <a:rPr lang="ru-RU" sz="1600" b="1" dirty="0" smtClean="0">
                <a:solidFill>
                  <a:srgbClr val="663300"/>
                </a:solidFill>
              </a:rPr>
              <a:t>совершение </a:t>
            </a:r>
            <a:r>
              <a:rPr lang="ru-RU" sz="1600" b="1" dirty="0" smtClean="0">
                <a:solidFill>
                  <a:srgbClr val="663300"/>
                </a:solidFill>
              </a:rPr>
              <a:t>преступления из </a:t>
            </a:r>
            <a:r>
              <a:rPr lang="ru-RU" sz="1600" b="1" dirty="0" smtClean="0">
                <a:solidFill>
                  <a:srgbClr val="663300"/>
                </a:solidFill>
              </a:rPr>
              <a:t>мести, </a:t>
            </a:r>
            <a:r>
              <a:rPr lang="ru-RU" sz="1600" b="1" dirty="0" smtClean="0">
                <a:solidFill>
                  <a:srgbClr val="663300"/>
                </a:solidFill>
              </a:rPr>
              <a:t>а также с целью скрыть другое </a:t>
            </a:r>
            <a:r>
              <a:rPr lang="ru-RU" sz="1600" b="1" dirty="0" smtClean="0">
                <a:solidFill>
                  <a:srgbClr val="663300"/>
                </a:solidFill>
              </a:rPr>
              <a:t>преступление</a:t>
            </a:r>
            <a:endParaRPr lang="ru-RU" sz="1600" b="1" dirty="0" smtClean="0">
              <a:solidFill>
                <a:srgbClr val="663300"/>
              </a:solidFill>
            </a:endParaRPr>
          </a:p>
          <a:p>
            <a:r>
              <a:rPr lang="ru-RU" sz="1600" b="1" dirty="0" smtClean="0"/>
              <a:t>совершение </a:t>
            </a:r>
            <a:r>
              <a:rPr lang="ru-RU" sz="1600" b="1" dirty="0" smtClean="0"/>
              <a:t>преступления в отношении женщины, </a:t>
            </a:r>
            <a:r>
              <a:rPr lang="ru-RU" sz="1600" b="1" dirty="0" smtClean="0"/>
              <a:t>находящейся </a:t>
            </a:r>
            <a:r>
              <a:rPr lang="ru-RU" sz="1600" b="1" dirty="0" smtClean="0"/>
              <a:t>в состоянии беременности, а также в отношении малолетнего, другого беззащитного </a:t>
            </a:r>
            <a:r>
              <a:rPr lang="ru-RU" sz="1600" b="1" dirty="0" smtClean="0"/>
              <a:t>лица</a:t>
            </a:r>
            <a:endParaRPr lang="ru-RU" sz="1600" b="1" dirty="0" smtClean="0"/>
          </a:p>
          <a:p>
            <a:r>
              <a:rPr lang="ru-RU" sz="1600" b="1" dirty="0" smtClean="0">
                <a:solidFill>
                  <a:srgbClr val="663300"/>
                </a:solidFill>
              </a:rPr>
              <a:t>совершение </a:t>
            </a:r>
            <a:r>
              <a:rPr lang="ru-RU" sz="1600" b="1" dirty="0" smtClean="0">
                <a:solidFill>
                  <a:srgbClr val="663300"/>
                </a:solidFill>
              </a:rPr>
              <a:t>преступления с особой жестокостью, садизмом, </a:t>
            </a:r>
            <a:r>
              <a:rPr lang="ru-RU" sz="1600" b="1" dirty="0" smtClean="0">
                <a:solidFill>
                  <a:srgbClr val="663300"/>
                </a:solidFill>
              </a:rPr>
              <a:t>издевательством</a:t>
            </a:r>
            <a:endParaRPr lang="ru-RU" sz="1600" b="1" dirty="0" smtClean="0">
              <a:solidFill>
                <a:srgbClr val="663300"/>
              </a:solidFill>
            </a:endParaRPr>
          </a:p>
          <a:p>
            <a:r>
              <a:rPr lang="ru-RU" sz="1600" b="1" dirty="0" smtClean="0"/>
              <a:t>совершение </a:t>
            </a:r>
            <a:r>
              <a:rPr lang="ru-RU" sz="1600" b="1" dirty="0" smtClean="0"/>
              <a:t>преступления с использованием </a:t>
            </a:r>
            <a:r>
              <a:rPr lang="ru-RU" sz="1600" b="1" dirty="0" smtClean="0"/>
              <a:t>оружия</a:t>
            </a:r>
            <a:endParaRPr lang="ru-RU" sz="1600" b="1" dirty="0" smtClean="0"/>
          </a:p>
          <a:p>
            <a:r>
              <a:rPr lang="ru-RU" sz="1600" b="1" dirty="0" smtClean="0">
                <a:solidFill>
                  <a:srgbClr val="663300"/>
                </a:solidFill>
              </a:rPr>
              <a:t>совершение </a:t>
            </a:r>
            <a:r>
              <a:rPr lang="ru-RU" sz="1600" b="1" dirty="0" smtClean="0">
                <a:solidFill>
                  <a:srgbClr val="663300"/>
                </a:solidFill>
              </a:rPr>
              <a:t>преступления с использованием форменной одежды или документов представителя </a:t>
            </a:r>
            <a:r>
              <a:rPr lang="ru-RU" sz="1600" b="1" dirty="0" smtClean="0">
                <a:solidFill>
                  <a:srgbClr val="663300"/>
                </a:solidFill>
              </a:rPr>
              <a:t>власти</a:t>
            </a:r>
            <a:endParaRPr lang="ru-RU" sz="1600" b="1" dirty="0" smtClean="0">
              <a:solidFill>
                <a:srgbClr val="66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C:\Users\Ромко\Desktop\диаграмма преступности1.GIF"/>
          <p:cNvPicPr>
            <a:picLocks noChangeAspect="1" noChangeArrowheads="1"/>
          </p:cNvPicPr>
          <p:nvPr/>
        </p:nvPicPr>
        <p:blipFill>
          <a:blip r:embed="rId2"/>
          <a:srcRect l="22906" r="24138" b="41935"/>
          <a:stretch>
            <a:fillRect/>
          </a:stretch>
        </p:blipFill>
        <p:spPr bwMode="auto">
          <a:xfrm>
            <a:off x="0" y="0"/>
            <a:ext cx="9144000" cy="68898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1500174"/>
            <a:ext cx="8501122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Наши улицы совершенно безопасны. </a:t>
            </a:r>
            <a:endParaRPr lang="ru-RU" sz="4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4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Опасны </a:t>
            </a:r>
            <a:r>
              <a:rPr lang="ru-RU" sz="4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только люди на улицах.</a:t>
            </a:r>
          </a:p>
          <a:p>
            <a:r>
              <a:rPr lang="ru-RU" sz="5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</a:t>
            </a:r>
            <a:r>
              <a:rPr lang="ru-RU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Франк </a:t>
            </a:r>
            <a:r>
              <a:rPr lang="ru-RU" sz="40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Риццо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4400" i="1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  <a:p>
            <a:endParaRPr lang="ru-RU" baseline="0" dirty="0" smtClean="0"/>
          </a:p>
          <a:p>
            <a:endParaRPr lang="ru-RU" baseline="0" dirty="0" smtClean="0"/>
          </a:p>
          <a:p>
            <a:endParaRPr lang="ru-RU" baseline="0" dirty="0" smtClean="0"/>
          </a:p>
          <a:p>
            <a:endParaRPr lang="ru-RU" dirty="0"/>
          </a:p>
          <a:p>
            <a:endParaRPr lang="ru-RU" baseline="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428604"/>
            <a:ext cx="9144000" cy="185736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Уголовное право (УП) </a:t>
            </a:r>
            <a:r>
              <a:rPr lang="ru-RU" sz="2800" dirty="0" smtClean="0"/>
              <a:t>–отрасль </a:t>
            </a:r>
            <a:r>
              <a:rPr lang="ru-RU" sz="2800" dirty="0" smtClean="0"/>
              <a:t>права,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представляющая собой </a:t>
            </a:r>
            <a:r>
              <a:rPr lang="ru-RU" sz="2800" dirty="0" smtClean="0"/>
              <a:t>совокупность </a:t>
            </a:r>
            <a:r>
              <a:rPr lang="ru-RU" sz="2800" dirty="0" smtClean="0"/>
              <a:t>юридических норм, которые </a:t>
            </a:r>
            <a:r>
              <a:rPr lang="ru-RU" sz="2800" dirty="0" smtClean="0"/>
              <a:t>определяют </a:t>
            </a:r>
            <a:r>
              <a:rPr lang="ru-RU" sz="2800" dirty="0" smtClean="0"/>
              <a:t>преступность </a:t>
            </a:r>
            <a:r>
              <a:rPr lang="ru-RU" sz="2800" dirty="0" smtClean="0"/>
              <a:t>                                               и </a:t>
            </a:r>
            <a:r>
              <a:rPr lang="ru-RU" sz="2800" dirty="0" smtClean="0"/>
              <a:t>устанавливают </a:t>
            </a:r>
            <a:r>
              <a:rPr lang="ru-RU" sz="2800" dirty="0" smtClean="0"/>
              <a:t>наказуемость </a:t>
            </a:r>
            <a:r>
              <a:rPr lang="ru-RU" sz="2800" dirty="0" smtClean="0"/>
              <a:t>деяний, </a:t>
            </a:r>
            <a:r>
              <a:rPr lang="ru-RU" sz="2800" dirty="0" smtClean="0"/>
              <a:t>                             имеющих общественную опасность</a:t>
            </a:r>
            <a:endParaRPr lang="ru-RU" sz="28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57158" y="3743308"/>
            <a:ext cx="8286808" cy="3114692"/>
          </a:xfrm>
        </p:spPr>
        <p:txBody>
          <a:bodyPr>
            <a:normAutofit/>
          </a:bodyPr>
          <a:lstStyle/>
          <a:p>
            <a:pPr algn="ctr"/>
            <a:r>
              <a:rPr lang="ru-RU" sz="3200" b="1" u="sng" dirty="0" smtClean="0">
                <a:solidFill>
                  <a:srgbClr val="FF0000"/>
                </a:solidFill>
              </a:rPr>
              <a:t>РЕГУЛИРУЕТ:</a:t>
            </a:r>
          </a:p>
          <a:p>
            <a:pPr algn="ctr"/>
            <a:r>
              <a:rPr lang="ru-RU" sz="3600" dirty="0" smtClean="0"/>
              <a:t>о</a:t>
            </a:r>
            <a:r>
              <a:rPr lang="ru-RU" sz="3600" dirty="0" smtClean="0"/>
              <a:t>бщественные </a:t>
            </a:r>
            <a:r>
              <a:rPr lang="ru-RU" sz="3600" dirty="0" smtClean="0"/>
              <a:t>отношения, возникающие вследствие совершения </a:t>
            </a:r>
            <a:r>
              <a:rPr lang="ru-RU" sz="3600" dirty="0" smtClean="0"/>
              <a:t>человеком действий,</a:t>
            </a:r>
            <a:r>
              <a:rPr lang="ru-RU" sz="3600" dirty="0" smtClean="0"/>
              <a:t> </a:t>
            </a:r>
            <a:r>
              <a:rPr lang="ru-RU" sz="3600" dirty="0" smtClean="0"/>
              <a:t>запрещенных законом </a:t>
            </a:r>
            <a:r>
              <a:rPr lang="ru-RU" sz="3600" dirty="0" smtClean="0"/>
              <a:t>под угрозой </a:t>
            </a:r>
            <a:r>
              <a:rPr lang="ru-RU" sz="3600" dirty="0" smtClean="0"/>
              <a:t>наказания</a:t>
            </a:r>
            <a:endParaRPr lang="ru-RU" sz="3600" dirty="0"/>
          </a:p>
        </p:txBody>
      </p:sp>
      <p:sp>
        <p:nvSpPr>
          <p:cNvPr id="6" name="Стрелка вниз 5"/>
          <p:cNvSpPr/>
          <p:nvPr/>
        </p:nvSpPr>
        <p:spPr>
          <a:xfrm>
            <a:off x="4000496" y="2643182"/>
            <a:ext cx="1000132" cy="12144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85852" y="142852"/>
            <a:ext cx="8229600" cy="1058974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Источники </a:t>
            </a:r>
            <a:br>
              <a:rPr lang="ru-RU" sz="4400" dirty="0" smtClean="0"/>
            </a:br>
            <a:r>
              <a:rPr lang="ru-RU" sz="4400" dirty="0" smtClean="0"/>
              <a:t>уголовного права</a:t>
            </a:r>
            <a:endParaRPr lang="ru-RU" sz="44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071638" y="2071678"/>
          <a:ext cx="7072362" cy="38576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 descr="1217217998_ukr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2182075" cy="3000372"/>
          </a:xfrm>
          <a:prstGeom prst="rect">
            <a:avLst/>
          </a:prstGeom>
          <a:noFill/>
        </p:spPr>
      </p:pic>
      <p:pic>
        <p:nvPicPr>
          <p:cNvPr id="1026" name="Picture 2" descr="C:\Users\Ромко\Desktop\12516210530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3571876"/>
            <a:ext cx="2237346" cy="32861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Функции уголовного права:</a:t>
            </a:r>
            <a:endParaRPr lang="ru-RU" dirty="0"/>
          </a:p>
        </p:txBody>
      </p:sp>
      <p:graphicFrame>
        <p:nvGraphicFramePr>
          <p:cNvPr id="6" name="Схема 5"/>
          <p:cNvGraphicFramePr/>
          <p:nvPr/>
        </p:nvGraphicFramePr>
        <p:xfrm>
          <a:off x="214282" y="1357298"/>
          <a:ext cx="8715404" cy="65008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42910" y="3000372"/>
            <a:ext cx="278608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Защита </a:t>
            </a:r>
            <a:r>
              <a:rPr lang="ru-RU" dirty="0" smtClean="0">
                <a:solidFill>
                  <a:srgbClr val="0070C0"/>
                </a:solidFill>
              </a:rPr>
              <a:t>нормального уклада общественной жизни от нарушения путем установления преступности </a:t>
            </a:r>
            <a:endParaRPr lang="ru-RU" dirty="0" smtClean="0">
              <a:solidFill>
                <a:srgbClr val="0070C0"/>
              </a:solidFill>
            </a:endParaRPr>
          </a:p>
          <a:p>
            <a:r>
              <a:rPr lang="ru-RU" dirty="0" smtClean="0">
                <a:solidFill>
                  <a:srgbClr val="0070C0"/>
                </a:solidFill>
              </a:rPr>
              <a:t>конкретных </a:t>
            </a:r>
            <a:r>
              <a:rPr lang="ru-RU" dirty="0" smtClean="0">
                <a:solidFill>
                  <a:srgbClr val="0070C0"/>
                </a:solidFill>
              </a:rPr>
              <a:t>деяний, применения уголовного наказания и иных мер уголовно-правового </a:t>
            </a:r>
            <a:r>
              <a:rPr lang="ru-RU" dirty="0" smtClean="0">
                <a:solidFill>
                  <a:srgbClr val="0070C0"/>
                </a:solidFill>
              </a:rPr>
              <a:t>характера за </a:t>
            </a:r>
            <a:r>
              <a:rPr lang="ru-RU" dirty="0" smtClean="0">
                <a:solidFill>
                  <a:srgbClr val="0070C0"/>
                </a:solidFill>
              </a:rPr>
              <a:t>их </a:t>
            </a:r>
            <a:r>
              <a:rPr lang="ru-RU" dirty="0" smtClean="0">
                <a:solidFill>
                  <a:srgbClr val="0070C0"/>
                </a:solidFill>
              </a:rPr>
              <a:t>совершение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14744" y="3000372"/>
            <a:ext cx="235745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Создание </a:t>
            </a:r>
            <a:r>
              <a:rPr lang="ru-RU" dirty="0" smtClean="0">
                <a:solidFill>
                  <a:srgbClr val="0070C0"/>
                </a:solidFill>
              </a:rPr>
              <a:t>препятствий для совершения </a:t>
            </a:r>
            <a:r>
              <a:rPr lang="ru-RU" dirty="0" smtClean="0">
                <a:solidFill>
                  <a:srgbClr val="0070C0"/>
                </a:solidFill>
              </a:rPr>
              <a:t>преступлений, поощрение граждан </a:t>
            </a:r>
            <a:r>
              <a:rPr lang="ru-RU" dirty="0" smtClean="0">
                <a:solidFill>
                  <a:srgbClr val="0070C0"/>
                </a:solidFill>
              </a:rPr>
              <a:t>к </a:t>
            </a:r>
            <a:r>
              <a:rPr lang="ru-RU" dirty="0" smtClean="0">
                <a:solidFill>
                  <a:srgbClr val="0070C0"/>
                </a:solidFill>
              </a:rPr>
              <a:t> противодействию </a:t>
            </a:r>
            <a:r>
              <a:rPr lang="ru-RU" dirty="0" smtClean="0">
                <a:solidFill>
                  <a:srgbClr val="0070C0"/>
                </a:solidFill>
              </a:rPr>
              <a:t>преступным деяниям, а преступников — </a:t>
            </a:r>
            <a:r>
              <a:rPr lang="ru-RU" dirty="0" smtClean="0">
                <a:solidFill>
                  <a:srgbClr val="0070C0"/>
                </a:solidFill>
              </a:rPr>
              <a:t>                к </a:t>
            </a:r>
            <a:r>
              <a:rPr lang="ru-RU" dirty="0" smtClean="0">
                <a:solidFill>
                  <a:srgbClr val="0070C0"/>
                </a:solidFill>
              </a:rPr>
              <a:t>отказу от доведения начатых преступлений до </a:t>
            </a:r>
            <a:r>
              <a:rPr lang="ru-RU" dirty="0" smtClean="0">
                <a:solidFill>
                  <a:srgbClr val="0070C0"/>
                </a:solidFill>
              </a:rPr>
              <a:t>конца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643702" y="3000372"/>
            <a:ext cx="214314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Формирование уважения </a:t>
            </a:r>
            <a:r>
              <a:rPr lang="ru-RU" dirty="0" smtClean="0">
                <a:solidFill>
                  <a:srgbClr val="0070C0"/>
                </a:solidFill>
              </a:rPr>
              <a:t>к охраняемым уголовным правом </a:t>
            </a:r>
            <a:r>
              <a:rPr lang="ru-RU" dirty="0" smtClean="0">
                <a:solidFill>
                  <a:srgbClr val="0070C0"/>
                </a:solidFill>
              </a:rPr>
              <a:t>общественным отношениям</a:t>
            </a:r>
            <a:r>
              <a:rPr lang="ru-RU" dirty="0" smtClean="0">
                <a:solidFill>
                  <a:srgbClr val="0070C0"/>
                </a:solidFill>
              </a:rPr>
              <a:t>, интересам и благам, нетерпимого отношения к </a:t>
            </a:r>
            <a:r>
              <a:rPr lang="ru-RU" dirty="0" smtClean="0">
                <a:solidFill>
                  <a:srgbClr val="0070C0"/>
                </a:solidFill>
              </a:rPr>
              <a:t>правонарушениям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8926" y="142852"/>
            <a:ext cx="5857884" cy="785818"/>
          </a:xfrm>
        </p:spPr>
        <p:txBody>
          <a:bodyPr>
            <a:noAutofit/>
          </a:bodyPr>
          <a:lstStyle/>
          <a:p>
            <a:r>
              <a:rPr lang="ru-RU" sz="3600" dirty="0" smtClean="0"/>
              <a:t>Принципы уголовного права</a:t>
            </a:r>
            <a:endParaRPr lang="ru-RU" sz="3600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3000364" y="1428736"/>
            <a:ext cx="6143636" cy="45720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dirty="0" smtClean="0">
                <a:solidFill>
                  <a:srgbClr val="0070C0"/>
                </a:solidFill>
              </a:rPr>
              <a:t> Принцип законности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solidFill>
                  <a:srgbClr val="0033CC"/>
                </a:solidFill>
              </a:rPr>
              <a:t>Принцип равенства граждан  </a:t>
            </a:r>
          </a:p>
          <a:p>
            <a:r>
              <a:rPr lang="ru-RU" sz="3200" dirty="0" smtClean="0">
                <a:solidFill>
                  <a:srgbClr val="0070C0"/>
                </a:solidFill>
              </a:rPr>
              <a:t> </a:t>
            </a:r>
            <a:r>
              <a:rPr lang="ru-RU" sz="3200" dirty="0" smtClean="0">
                <a:solidFill>
                  <a:srgbClr val="0070C0"/>
                </a:solidFill>
              </a:rPr>
              <a:t>   </a:t>
            </a:r>
            <a:r>
              <a:rPr lang="ru-RU" sz="3200" dirty="0" smtClean="0">
                <a:solidFill>
                  <a:srgbClr val="0033CC"/>
                </a:solidFill>
              </a:rPr>
              <a:t>перед законом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solidFill>
                  <a:srgbClr val="0070C0"/>
                </a:solidFill>
              </a:rPr>
              <a:t>Принцип вины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solidFill>
                  <a:srgbClr val="0033CC"/>
                </a:solidFill>
              </a:rPr>
              <a:t>Принцип справедливости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solidFill>
                  <a:srgbClr val="0070C0"/>
                </a:solidFill>
              </a:rPr>
              <a:t>Принцип гуманизма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solidFill>
                  <a:srgbClr val="0033CC"/>
                </a:solidFill>
              </a:rPr>
              <a:t>Принцип личной    </a:t>
            </a:r>
          </a:p>
          <a:p>
            <a:r>
              <a:rPr lang="ru-RU" sz="3200" dirty="0" smtClean="0">
                <a:solidFill>
                  <a:srgbClr val="0033CC"/>
                </a:solidFill>
              </a:rPr>
              <a:t>    ответственности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solidFill>
                  <a:srgbClr val="0070C0"/>
                </a:solidFill>
              </a:rPr>
              <a:t>Принцип неотвратимости  </a:t>
            </a:r>
          </a:p>
          <a:p>
            <a:r>
              <a:rPr lang="ru-RU" sz="3200" dirty="0" smtClean="0">
                <a:solidFill>
                  <a:srgbClr val="0070C0"/>
                </a:solidFill>
              </a:rPr>
              <a:t> </a:t>
            </a:r>
            <a:r>
              <a:rPr lang="ru-RU" sz="3200" dirty="0" smtClean="0">
                <a:solidFill>
                  <a:srgbClr val="0070C0"/>
                </a:solidFill>
              </a:rPr>
              <a:t>   ответственности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6" name="Picture 4" descr="s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928926" cy="2949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0" dur="8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1" dur="8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8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429264"/>
            <a:ext cx="2525150" cy="978408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виновное </a:t>
            </a:r>
            <a:r>
              <a:rPr lang="ru-RU" sz="2400" dirty="0" smtClean="0">
                <a:solidFill>
                  <a:schemeClr val="tx1"/>
                </a:solidFill>
              </a:rPr>
              <a:t>общественно опасное, противозаконное, или противоправное, деяние (действие или бездействие), совершение которого влечёт применение </a:t>
            </a:r>
            <a:r>
              <a:rPr lang="ru-RU" sz="2400" dirty="0" smtClean="0">
                <a:solidFill>
                  <a:schemeClr val="tx1"/>
                </a:solidFill>
              </a:rPr>
              <a:t>мер </a:t>
            </a:r>
            <a:r>
              <a:rPr lang="ru-RU" sz="2400" dirty="0" smtClean="0">
                <a:solidFill>
                  <a:schemeClr val="tx1"/>
                </a:solidFill>
              </a:rPr>
              <a:t>уголовной </a:t>
            </a:r>
            <a:r>
              <a:rPr lang="ru-RU" sz="2400" dirty="0" smtClean="0">
                <a:solidFill>
                  <a:schemeClr val="tx1"/>
                </a:solidFill>
              </a:rPr>
              <a:t>ответственности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64592" y="5072074"/>
            <a:ext cx="835508" cy="122814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143240" y="285728"/>
            <a:ext cx="452720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i="1" dirty="0" smtClean="0">
                <a:solidFill>
                  <a:srgbClr val="FFC000"/>
                </a:solidFill>
              </a:rPr>
              <a:t>Преступление</a:t>
            </a:r>
            <a:endParaRPr lang="ru-RU" sz="2000" dirty="0">
              <a:solidFill>
                <a:srgbClr val="FFC000"/>
              </a:solidFill>
            </a:endParaRPr>
          </a:p>
        </p:txBody>
      </p:sp>
      <p:pic>
        <p:nvPicPr>
          <p:cNvPr id="7" name="Picture 4" descr="187_1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5" y="1500174"/>
            <a:ext cx="2071701" cy="2985012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8" name="Picture 5" descr="champagne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l="6351" r="6351"/>
          <a:stretch>
            <a:fillRect/>
          </a:stretch>
        </p:blipFill>
        <p:spPr bwMode="auto">
          <a:xfrm>
            <a:off x="3071802" y="4643446"/>
            <a:ext cx="2428892" cy="20890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5" descr="Avariya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1714488"/>
            <a:ext cx="3604689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31" descr="j028763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7884" y="4286256"/>
            <a:ext cx="3000364" cy="22961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18872"/>
            <a:ext cx="8477280" cy="166705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Субъекты и объекты уголовного права</a:t>
            </a:r>
            <a:endParaRPr lang="ru-RU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0" y="2643182"/>
          <a:ext cx="9144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5786414" y="4000504"/>
            <a:ext cx="335758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Охраняемые уголовным </a:t>
            </a:r>
            <a:r>
              <a:rPr lang="ru-RU" sz="2000" dirty="0" smtClean="0">
                <a:solidFill>
                  <a:srgbClr val="FF0000"/>
                </a:solidFill>
              </a:rPr>
              <a:t>законом общественные </a:t>
            </a:r>
            <a:r>
              <a:rPr lang="ru-RU" sz="2000" dirty="0" smtClean="0">
                <a:solidFill>
                  <a:srgbClr val="FF0000"/>
                </a:solidFill>
              </a:rPr>
              <a:t>отношения, на которые </a:t>
            </a:r>
            <a:r>
              <a:rPr lang="ru-RU" sz="2000" dirty="0" smtClean="0">
                <a:solidFill>
                  <a:srgbClr val="FF0000"/>
                </a:solidFill>
              </a:rPr>
              <a:t>посягает преступление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285784" y="3714752"/>
            <a:ext cx="38576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Совершившее преступление </a:t>
            </a:r>
            <a:r>
              <a:rPr lang="ru-RU" sz="2000" dirty="0" smtClean="0">
                <a:solidFill>
                  <a:srgbClr val="FF0000"/>
                </a:solidFill>
              </a:rPr>
              <a:t>физическое вменяемое </a:t>
            </a:r>
            <a:r>
              <a:rPr lang="ru-RU" sz="2000" dirty="0" smtClean="0">
                <a:solidFill>
                  <a:srgbClr val="FF0000"/>
                </a:solidFill>
              </a:rPr>
              <a:t>лицо, достигшее к моменту </a:t>
            </a:r>
            <a:r>
              <a:rPr lang="ru-RU" sz="2000" dirty="0" smtClean="0">
                <a:solidFill>
                  <a:srgbClr val="FF0000"/>
                </a:solidFill>
              </a:rPr>
              <a:t>совершения </a:t>
            </a:r>
            <a:r>
              <a:rPr lang="ru-RU" sz="2000" dirty="0" smtClean="0">
                <a:solidFill>
                  <a:srgbClr val="FF0000"/>
                </a:solidFill>
              </a:rPr>
              <a:t>преступления возраста </a:t>
            </a:r>
            <a:r>
              <a:rPr lang="ru-RU" sz="2000" dirty="0" smtClean="0">
                <a:solidFill>
                  <a:srgbClr val="FF0000"/>
                </a:solidFill>
              </a:rPr>
              <a:t>уголовной ответственности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500034" y="1714488"/>
          <a:ext cx="8001056" cy="44719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68" y="0"/>
            <a:ext cx="5072098" cy="978408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Виды преступлений</a:t>
            </a:r>
            <a:endParaRPr lang="ru-RU" sz="44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Против личности</a:t>
            </a:r>
          </a:p>
          <a:p>
            <a:r>
              <a:rPr lang="ru-RU" dirty="0" smtClean="0"/>
              <a:t>В сфере экономики</a:t>
            </a:r>
          </a:p>
          <a:p>
            <a:r>
              <a:rPr lang="ru-RU" dirty="0" smtClean="0"/>
              <a:t>Против общественной безопасности и порядка</a:t>
            </a:r>
          </a:p>
          <a:p>
            <a:r>
              <a:rPr lang="ru-RU" dirty="0" smtClean="0"/>
              <a:t>Против </a:t>
            </a:r>
            <a:r>
              <a:rPr lang="ru-RU" dirty="0" err="1" smtClean="0"/>
              <a:t>гос</a:t>
            </a:r>
            <a:r>
              <a:rPr lang="ru-RU" dirty="0" smtClean="0"/>
              <a:t>. власти</a:t>
            </a:r>
          </a:p>
          <a:p>
            <a:r>
              <a:rPr lang="ru-RU" dirty="0" smtClean="0"/>
              <a:t>Против военной службы</a:t>
            </a:r>
          </a:p>
          <a:p>
            <a:r>
              <a:rPr lang="ru-RU" dirty="0" smtClean="0"/>
              <a:t>Против мира и безопасности человечества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903964" cy="4572000"/>
          </a:xfrm>
        </p:spPr>
        <p:txBody>
          <a:bodyPr>
            <a:noAutofit/>
          </a:bodyPr>
          <a:lstStyle/>
          <a:p>
            <a:r>
              <a:rPr lang="ru-RU" sz="2400" b="1" u="sng" dirty="0" smtClean="0"/>
              <a:t>1.Преступления небольшой </a:t>
            </a:r>
            <a:r>
              <a:rPr lang="ru-RU" sz="2400" b="1" u="sng" dirty="0" smtClean="0"/>
              <a:t>тяжести</a:t>
            </a:r>
            <a:r>
              <a:rPr lang="ru-RU" sz="2400" b="1" u="sng" dirty="0" smtClean="0"/>
              <a:t> </a:t>
            </a:r>
            <a:endParaRPr lang="ru-RU" sz="2400" b="1" u="sng" dirty="0" smtClean="0"/>
          </a:p>
          <a:p>
            <a:r>
              <a:rPr lang="ru-RU" sz="2400" dirty="0" smtClean="0"/>
              <a:t>(до 2 лет лишения свободы)</a:t>
            </a:r>
            <a:endParaRPr lang="ru-RU" sz="2400" dirty="0" smtClean="0"/>
          </a:p>
          <a:p>
            <a:r>
              <a:rPr lang="ru-RU" sz="2400" b="1" u="sng" dirty="0" smtClean="0"/>
              <a:t>2.Преступления средней </a:t>
            </a:r>
            <a:r>
              <a:rPr lang="ru-RU" sz="2400" b="1" u="sng" dirty="0" smtClean="0"/>
              <a:t>тяжести</a:t>
            </a:r>
            <a:r>
              <a:rPr lang="ru-RU" sz="2400" b="1" u="sng" dirty="0" smtClean="0"/>
              <a:t> </a:t>
            </a:r>
            <a:endParaRPr lang="ru-RU" sz="2400" b="1" u="sng" dirty="0" smtClean="0"/>
          </a:p>
          <a:p>
            <a:r>
              <a:rPr lang="ru-RU" sz="2400" dirty="0" smtClean="0"/>
              <a:t>(до 5 лет )</a:t>
            </a:r>
            <a:endParaRPr lang="ru-RU" sz="2400" dirty="0" smtClean="0"/>
          </a:p>
          <a:p>
            <a:r>
              <a:rPr lang="ru-RU" sz="2400" b="1" u="sng" dirty="0" smtClean="0"/>
              <a:t>3.Тяжкие </a:t>
            </a:r>
            <a:r>
              <a:rPr lang="ru-RU" sz="2400" b="1" u="sng" dirty="0" smtClean="0"/>
              <a:t>преступления</a:t>
            </a:r>
            <a:r>
              <a:rPr lang="ru-RU" sz="2400" b="1" u="sng" dirty="0" smtClean="0"/>
              <a:t> </a:t>
            </a:r>
            <a:endParaRPr lang="ru-RU" sz="2400" b="1" u="sng" dirty="0" smtClean="0"/>
          </a:p>
          <a:p>
            <a:r>
              <a:rPr lang="ru-RU" sz="2400" dirty="0" smtClean="0"/>
              <a:t>(до 10 лет)</a:t>
            </a:r>
            <a:endParaRPr lang="ru-RU" sz="2400" dirty="0" smtClean="0"/>
          </a:p>
          <a:p>
            <a:r>
              <a:rPr lang="ru-RU" sz="2400" b="1" u="sng" dirty="0" smtClean="0"/>
              <a:t>4.Особо тяжкие </a:t>
            </a:r>
            <a:r>
              <a:rPr lang="ru-RU" sz="2400" b="1" u="sng" dirty="0" smtClean="0"/>
              <a:t>преступления</a:t>
            </a:r>
            <a:r>
              <a:rPr lang="ru-RU" sz="2400" dirty="0" smtClean="0"/>
              <a:t> (свыше 10 лет )</a:t>
            </a:r>
            <a:endParaRPr lang="ru-RU" sz="24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42844" y="500042"/>
            <a:ext cx="2571768" cy="978408"/>
          </a:xfrm>
          <a:prstGeom prst="rect">
            <a:avLst/>
          </a:prstGeom>
        </p:spPr>
        <p:txBody>
          <a:bodyPr vert="horz" lIns="73152" rIns="45720" bIns="0" rtlCol="0" anchor="b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Aharoni" pitchFamily="2" charset="-79"/>
              </a:rPr>
              <a:t>Особенная часть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Aharoni" pitchFamily="2" charset="-79"/>
              </a:rPr>
              <a:t>УК</a:t>
            </a:r>
            <a:endParaRPr kumimoji="0" lang="ru-RU" sz="3200" b="0" i="0" u="sng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70" decel="100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770" decel="100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77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70" decel="100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770" decel="100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6" dur="77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8" dur="77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430</TotalTime>
  <Words>666</Words>
  <Application>Microsoft Office PowerPoint</Application>
  <PresentationFormat>Экран (4:3)</PresentationFormat>
  <Paragraphs>137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Модульная</vt:lpstr>
      <vt:lpstr>Уголовное право:  структура, функции, принципы</vt:lpstr>
      <vt:lpstr>Уголовное право (УП) –отрасль права,   представляющая собой совокупность юридических норм, которые определяют преступность                                                и устанавливают наказуемость деяний,                              имеющих общественную опасность</vt:lpstr>
      <vt:lpstr>Источники  уголовного права</vt:lpstr>
      <vt:lpstr>Функции уголовного права:</vt:lpstr>
      <vt:lpstr>Принципы уголовного права</vt:lpstr>
      <vt:lpstr>виновное общественно опасное, противозаконное, или противоправное, деяние (действие или бездействие), совершение которого влечёт применение мер уголовной ответственности</vt:lpstr>
      <vt:lpstr>Субъекты и объекты уголовного права</vt:lpstr>
      <vt:lpstr>Слайд 8</vt:lpstr>
      <vt:lpstr>Виды преступлений</vt:lpstr>
      <vt:lpstr>Признаки преступления</vt:lpstr>
      <vt:lpstr>Возраст уголовной ответственности</vt:lpstr>
      <vt:lpstr>Виды наказаний</vt:lpstr>
      <vt:lpstr>Обстоятельства преступлений</vt:lpstr>
      <vt:lpstr>Слайд 14</vt:lpstr>
      <vt:lpstr>Слайд 15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Уголовное  преступление  и уголовная ответственность.</dc:title>
  <dc:creator>Irina</dc:creator>
  <cp:lastModifiedBy>Ромко</cp:lastModifiedBy>
  <cp:revision>33</cp:revision>
  <dcterms:created xsi:type="dcterms:W3CDTF">2009-04-21T16:02:05Z</dcterms:created>
  <dcterms:modified xsi:type="dcterms:W3CDTF">2011-01-26T19:08:12Z</dcterms:modified>
</cp:coreProperties>
</file>