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0" r:id="rId4"/>
    <p:sldId id="259" r:id="rId5"/>
    <p:sldId id="261" r:id="rId6"/>
    <p:sldId id="262" r:id="rId7"/>
    <p:sldId id="267" r:id="rId8"/>
    <p:sldId id="268" r:id="rId9"/>
    <p:sldId id="269" r:id="rId10"/>
    <p:sldId id="270" r:id="rId11"/>
    <p:sldId id="271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2870DD0-4DC0-4E26-9B26-8EB53F6E1068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0577D41-5662-47B2-8C7D-27C7539D0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Муниципальное бюджетное образовательное учреждение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«</a:t>
            </a:r>
            <a:r>
              <a:rPr lang="ru-RU" sz="1600" b="1" dirty="0" err="1" smtClean="0">
                <a:solidFill>
                  <a:srgbClr val="002060"/>
                </a:solidFill>
              </a:rPr>
              <a:t>Старо-Уруссинская</a:t>
            </a:r>
            <a:r>
              <a:rPr lang="ru-RU" sz="1600" b="1" dirty="0" smtClean="0">
                <a:solidFill>
                  <a:srgbClr val="002060"/>
                </a:solidFill>
              </a:rPr>
              <a:t> средняя общеобразовательная школа»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err="1" smtClean="0">
                <a:solidFill>
                  <a:srgbClr val="002060"/>
                </a:solidFill>
              </a:rPr>
              <a:t>Ютазинского</a:t>
            </a:r>
            <a:r>
              <a:rPr lang="ru-RU" sz="1600" b="1" dirty="0" smtClean="0">
                <a:solidFill>
                  <a:srgbClr val="002060"/>
                </a:solidFill>
              </a:rPr>
              <a:t> муниципального района Республики Татарстан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760640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4000" b="1" i="1" dirty="0" smtClean="0">
                <a:solidFill>
                  <a:schemeClr val="accent5"/>
                </a:solidFill>
                <a:effectLst/>
                <a:latin typeface="Times New Roman"/>
                <a:ea typeface="Times New Roman"/>
              </a:rPr>
              <a:t>Творческий проект</a:t>
            </a:r>
            <a:endParaRPr lang="ru-RU" sz="4000" b="1" dirty="0" smtClean="0">
              <a:solidFill>
                <a:schemeClr val="accent5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b="1" dirty="0" smtClean="0">
                <a:solidFill>
                  <a:schemeClr val="accent5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4000" b="1" dirty="0">
              <a:solidFill>
                <a:schemeClr val="accent5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7643" y="1385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785786" y="1500174"/>
            <a:ext cx="7500990" cy="165618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hevron">
              <a:avLst>
                <a:gd name="adj" fmla="val 31261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/>
                <a:cs typeface="Times New Roman"/>
              </a:rPr>
              <a:t>«Волшебная корзина»</a:t>
            </a:r>
            <a:endParaRPr lang="ru-RU" sz="36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/>
              <a:cs typeface="Times New Roman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572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643578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Выполнила ученица 11 класса </a:t>
            </a:r>
            <a:r>
              <a:rPr lang="ru-RU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Хабирова</a:t>
            </a:r>
            <a:r>
              <a:rPr lang="ru-RU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Алина </a:t>
            </a:r>
            <a:r>
              <a:rPr lang="ru-RU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Ильшатовна</a:t>
            </a:r>
            <a:endParaRPr lang="ru-RU" sz="2000" b="1" dirty="0" smtClean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Учитель </a:t>
            </a:r>
            <a:r>
              <a:rPr lang="ru-RU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Рафикова</a:t>
            </a:r>
            <a:r>
              <a:rPr lang="ru-RU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Мавлида</a:t>
            </a:r>
            <a:r>
              <a:rPr lang="ru-RU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Габбасовна</a:t>
            </a:r>
            <a:endParaRPr lang="ru-RU" sz="20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Рисунок 11" descr="F:\SAM_4244.JPG"/>
          <p:cNvPicPr/>
          <p:nvPr/>
        </p:nvPicPr>
        <p:blipFill>
          <a:blip r:embed="rId2" cstate="email">
            <a:lum bright="17000" contrast="39000"/>
          </a:blip>
          <a:srcRect/>
          <a:stretch>
            <a:fillRect/>
          </a:stretch>
        </p:blipFill>
        <p:spPr bwMode="auto">
          <a:xfrm>
            <a:off x="2214546" y="2571744"/>
            <a:ext cx="4685832" cy="3143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908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SAM_42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357166"/>
            <a:ext cx="6643734" cy="43577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10" y="507207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Себестоимость овощей – 150 рублей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Стоимость корзины – 450 рублей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Оформление корзины, в целом, составило  - 600 рублей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571480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Овладевая техникой </a:t>
            </a:r>
            <a:r>
              <a:rPr lang="ru-RU" sz="3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карвинг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вы дарите людям тепло и радость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2" descr="C:\Documents and Settings\пользователь\Рабочий стол\фотки для проекта\SAM_08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357430"/>
            <a:ext cx="5238786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F:\SAM_40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1258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930404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</a:rPr>
              <a:t>Благодарю за внимание!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97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5400" dirty="0">
                <a:latin typeface="Calibri"/>
                <a:ea typeface="Calibri"/>
                <a:cs typeface="Times New Roman"/>
              </a:rPr>
              <a:t/>
            </a:r>
            <a:br>
              <a:rPr lang="ru-RU" sz="5400" dirty="0">
                <a:latin typeface="Calibri"/>
                <a:ea typeface="Calibri"/>
                <a:cs typeface="Times New Roman"/>
              </a:rPr>
            </a:br>
            <a:endParaRPr lang="ru-RU" sz="5400" dirty="0"/>
          </a:p>
        </p:txBody>
      </p:sp>
      <p:pic>
        <p:nvPicPr>
          <p:cNvPr id="12" name="Picture 4" descr="C:\Documents and Settings\пользователь\Рабочий стол\фотки для проекта\SAM_43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3429000"/>
            <a:ext cx="3134342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9" descr="C:\Documents and Settings\пользователь\Рабочий стол\фотки для проекта\SAM_43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1000108"/>
            <a:ext cx="3060700" cy="2511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0" descr="C:\Documents and Settings\пользователь\Рабочий стол\фотки для проекта\SAM_43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00108"/>
            <a:ext cx="3143240" cy="2579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11" descr="C:\Documents and Settings\пользователь\Рабочий стол\фотки для проекта\SAM_43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3060700" cy="2511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2" descr="C:\Documents and Settings\пользователь\Рабочий стол\фотки для проекта\SAM_28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488" y="142852"/>
            <a:ext cx="3357586" cy="2518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3" descr="G:\DCIM\109PHOTO\SAM_436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12" y="4572008"/>
            <a:ext cx="3645461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 descr="F:\SAM_409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2500306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2440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F:\SAM_43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3000372"/>
            <a:ext cx="6157759" cy="3714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G:\DCIM\109PHOTO\SAM_43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4572032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1160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32656"/>
            <a:ext cx="9001156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Инструменты, принадлежности и овощи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496944" cy="5832648"/>
          </a:xfrm>
        </p:spPr>
        <p:txBody>
          <a:bodyPr>
            <a:normAutofit/>
          </a:bodyPr>
          <a:lstStyle/>
          <a:p>
            <a:pPr indent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8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800" dirty="0">
              <a:latin typeface="Times New Roman"/>
              <a:ea typeface="Times New Roman"/>
            </a:endParaRPr>
          </a:p>
          <a:p>
            <a:pPr indent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800" dirty="0">
              <a:latin typeface="Times New Roman"/>
              <a:ea typeface="Times New Roman"/>
            </a:endParaRPr>
          </a:p>
          <a:p>
            <a:pPr indent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800" dirty="0">
              <a:latin typeface="Times New Roman"/>
              <a:ea typeface="Times New Roman"/>
            </a:endParaRPr>
          </a:p>
          <a:p>
            <a:pPr indent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Picture 5" descr="C:\Users\Мавлида\Desktop\фотки для презентации\SAM_3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57224" y="928670"/>
            <a:ext cx="3429024" cy="26183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Мавлида\Desktop\фотки для презентации\SAM_35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928670"/>
            <a:ext cx="3344884" cy="25874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C:\Documents and Settings\пользователь\Рабочий стол\фотки для проекта\SAM_43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3714752"/>
            <a:ext cx="5008706" cy="2817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322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28662" y="14285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Мои первые работы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Documents and Settings\пользователь\Рабочий стол\фотки для проекта\SAM_08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1" y="1214422"/>
            <a:ext cx="2930511" cy="3643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7" descr="C:\Documents and Settings\пользователь\Рабочий стол\фотки для проекта\SAM_09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3429000"/>
            <a:ext cx="2588419" cy="32861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5" descr="F:\SAM_33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1500174"/>
            <a:ext cx="4342309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C:\Documents and Settings\пользователь\Рабочий стол\фотки для проекта\SAM_09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500042"/>
            <a:ext cx="2588419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C:\Documents and Settings\пользователь\Рабочий стол\фотки для проекта\SAM_08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2594386" y="1259725"/>
            <a:ext cx="4098103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Documents and Settings\пользователь\Рабочий стол\фотки для проекта\SAM_089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0298" y="1227282"/>
            <a:ext cx="4242200" cy="3987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3227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C:\Documents and Settings\пользователь\Рабочий стол\фотки для проекта\SAM_3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928670"/>
            <a:ext cx="4357718" cy="58102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2" descr="F:\SAM_37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7572428" cy="56793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857356" y="214290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Презентация моих изделий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2" descr="C:\Documents and Settings\пользователь\Рабочий стол\фотки для проекта\SAM_40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928670"/>
            <a:ext cx="7596238" cy="56971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Picture 13" descr="C:\Documents and Settings\пользователь\Рабочий стол\фотки для проекта\SAM_41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928670"/>
            <a:ext cx="7620050" cy="57150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14" descr="C:\Documents and Settings\пользователь\Рабочий стол\фотки для проекта\SAM_428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928670"/>
            <a:ext cx="7620054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Picture 9" descr="C:\Documents and Settings\пользователь\Рабочий стол\фотки для проекта\SAM_33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928670"/>
            <a:ext cx="7643866" cy="5732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2" descr="F:\DCIM\109PHOTO\SAM_35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857232"/>
            <a:ext cx="7643866" cy="57875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179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28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Последовательность оформления корзины</a:t>
            </a:r>
            <a:endParaRPr lang="ru-RU" sz="3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6" descr="C:\Documents and Settings\пользователь\Рабочий стол\фотки для проекта\SAM_43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7"/>
            <a:ext cx="2698770" cy="1518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17" descr="C:\Documents and Settings\пользователь\Рабочий стол\фотки для проекта\SAM_43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357298"/>
            <a:ext cx="2762942" cy="15541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18" descr="C:\Documents and Settings\пользователь\Рабочий стол\фотки для проекта\SAM_43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357298"/>
            <a:ext cx="2786082" cy="1567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9" descr="C:\Documents and Settings\пользователь\Рабочий стол\фотки для проекта\SAM_43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43042" y="3214685"/>
            <a:ext cx="2643206" cy="1486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36" descr="C:\Documents and Settings\пользователь\Рабочий стол\фотки для проекта\SAM_43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5072074"/>
            <a:ext cx="2714644" cy="1526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37" descr="C:\Documents and Settings\пользователь\Рабочий стол\фотки для проекта\SAM_433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3143248"/>
            <a:ext cx="2698769" cy="1518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38" descr="C:\Documents and Settings\пользователь\Рабочий стол\фотки для проекта\SAM_433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14678" y="5072074"/>
            <a:ext cx="2667020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39" descr="C:\Documents and Settings\пользователь\Рабочий стол\фотки для проекта\SAM_433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72198" y="5000636"/>
            <a:ext cx="2762943" cy="15541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500298" y="785794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морковью и свеклой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0" descr="C:\Documents and Settings\пользователь\Рабочий стол\фотки для проекта\SAM_43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928670"/>
            <a:ext cx="2857520" cy="1607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1" descr="C:\Documents and Settings\пользователь\Рабочий стол\фотки для проекта\SAM_43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928670"/>
            <a:ext cx="279401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2" descr="C:\Documents and Settings\пользователь\Рабочий стол\фотки для проекта\SAM_43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928670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43" descr="C:\Documents and Settings\пользователь\Рабочий стол\фотки для проекта\SAM_43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857496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44" descr="C:\Documents and Settings\пользователь\Рабочий стол\фотки для проекта\SAM_43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2857496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45" descr="C:\Documents and Settings\пользователь\Рабочий стол\фотки для проекта\SAM_435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2928934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46" descr="C:\Documents and Settings\пользователь\Рабочий стол\фотки для проекта\SAM_435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4786322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47" descr="C:\Documents and Settings\пользователь\Рабочий стол\фотки для проекта\SAM_435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143240" y="4786322"/>
            <a:ext cx="2857520" cy="1607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48" descr="C:\Documents and Settings\пользователь\Рабочий стол\фотки для проекта\SAM_435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143636" y="4857760"/>
            <a:ext cx="2786082" cy="1567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1785918" y="21429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пекинской капустой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4" descr="C:\Documents and Settings\пользователь\Рабочий стол\фотки для проекта\SAM_43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142984"/>
            <a:ext cx="2794019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55" descr="C:\Documents and Settings\пользователь\Рабочий стол\фотки для проекта\SAM_43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142984"/>
            <a:ext cx="2786082" cy="1567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56" descr="C:\Documents and Settings\пользователь\Рабочий стол\фотки для проекта\SAM_43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142984"/>
            <a:ext cx="2794022" cy="1571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57" descr="C:\Documents and Settings\пользователь\Рабочий стол\фотки для проекта\SAM_43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3143248"/>
            <a:ext cx="2786082" cy="1567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58" descr="C:\Documents and Settings\пользователь\Рабочий стол\фотки для проекта\SAM_434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143248"/>
            <a:ext cx="2786082" cy="1567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59" descr="C:\Documents and Settings\пользователь\Рабочий стол\фотки для проекта\SAM_43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5000636"/>
            <a:ext cx="2786082" cy="1567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60" descr="C:\Documents and Settings\пользователь\Рабочий стол\фотки для проекта\SAM_434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5000636"/>
            <a:ext cx="2786082" cy="1567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61" descr="C:\Documents and Settings\пользователь\Рабочий стол\фотки для проекта\SAM_434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72198" y="4929198"/>
            <a:ext cx="2794019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000232" y="285728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огурцами</a:t>
            </a:r>
            <a:endParaRPr lang="ru-RU" sz="2400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477</TotalTime>
  <Words>79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Муниципальное бюджетное образовательное учреждение  «Старо-Уруссинская средняя общеобразовательная школа»  Ютазинского муниципального района Республики Татарстан </vt:lpstr>
      <vt:lpstr> </vt:lpstr>
      <vt:lpstr>Слайд 3</vt:lpstr>
      <vt:lpstr>Инструменты, принадлежности и овощи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Мавлида</dc:creator>
  <cp:lastModifiedBy>пользователь</cp:lastModifiedBy>
  <cp:revision>68</cp:revision>
  <dcterms:created xsi:type="dcterms:W3CDTF">2012-01-26T07:30:00Z</dcterms:created>
  <dcterms:modified xsi:type="dcterms:W3CDTF">2013-03-02T06:02:05Z</dcterms:modified>
</cp:coreProperties>
</file>