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735"/>
    <a:srgbClr val="56A541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6017" y="0"/>
            <a:ext cx="76179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787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Япония к конце </a:t>
            </a:r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787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XIX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787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 – 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787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начале </a:t>
            </a:r>
            <a:r>
              <a:rPr lang="en-US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787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XX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478735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nstantia" pitchFamily="18" charset="0"/>
              </a:rPr>
              <a:t> века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478735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786842" cy="79690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Constantia" pitchFamily="18" charset="0"/>
              </a:rPr>
              <a:t>1. Черты традиционных обществ Востока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1071546"/>
            <a:ext cx="60722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Население мира в конце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XIX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– начале ХХ века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1571612"/>
          <a:ext cx="7000924" cy="2926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365117"/>
                <a:gridCol w="3635807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nstantia" pitchFamily="18" charset="0"/>
                        </a:rPr>
                        <a:t>Территория</a:t>
                      </a:r>
                      <a:endParaRPr lang="ru-RU" sz="18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onstantia" pitchFamily="18" charset="0"/>
                        </a:rPr>
                        <a:t>Население, млн. чел.</a:t>
                      </a:r>
                      <a:endParaRPr lang="ru-RU" sz="1800" b="1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Азия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955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Европа 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290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Constantia" pitchFamily="18" charset="0"/>
                        </a:rPr>
                        <a:t>Россия </a:t>
                      </a:r>
                      <a:endParaRPr lang="ru-RU" sz="180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130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Constantia" pitchFamily="18" charset="0"/>
                        </a:rPr>
                        <a:t>Африка</a:t>
                      </a:r>
                      <a:endParaRPr lang="ru-RU" sz="180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110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Constantia" pitchFamily="18" charset="0"/>
                        </a:rPr>
                        <a:t>Северная Америка</a:t>
                      </a:r>
                      <a:endParaRPr lang="ru-RU" sz="180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81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Constantia" pitchFamily="18" charset="0"/>
                        </a:rPr>
                        <a:t>Латинская Америка</a:t>
                      </a:r>
                      <a:endParaRPr lang="ru-RU" sz="180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64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latin typeface="Constantia" pitchFamily="18" charset="0"/>
                        </a:rPr>
                        <a:t>Австралия и Океания</a:t>
                      </a:r>
                      <a:endParaRPr lang="ru-RU" sz="180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onstantia" pitchFamily="18" charset="0"/>
                        </a:rPr>
                        <a:t>6,8</a:t>
                      </a:r>
                      <a:endParaRPr lang="ru-RU" sz="1800" dirty="0">
                        <a:latin typeface="Constant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85728"/>
            <a:ext cx="7258072" cy="71435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Constantia" pitchFamily="18" charset="0"/>
              </a:rPr>
              <a:t>Черты традиционного общества</a:t>
            </a:r>
            <a:r>
              <a:rPr lang="ru-RU" sz="3200" b="1" i="1" dirty="0" smtClean="0">
                <a:latin typeface="Constantia" pitchFamily="18" charset="0"/>
              </a:rPr>
              <a:t>:</a:t>
            </a:r>
            <a:endParaRPr lang="ru-RU" sz="3200" dirty="0"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1. Всевластие государства.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2. Главное занятие населения - сельское хозяйство, зависимость общества от природной среды.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3. Общество разделено на сословия, касты, общины, личность полностью зависит от государства и от социальной группы, к которой принадлежит.</a:t>
            </a:r>
          </a:p>
          <a:p>
            <a:pPr>
              <a:buNone/>
            </a:pPr>
            <a:r>
              <a:rPr lang="ru-RU" dirty="0" smtClean="0">
                <a:latin typeface="Constantia" pitchFamily="18" charset="0"/>
              </a:rPr>
              <a:t>4. Господствует коллективная </a:t>
            </a:r>
            <a:r>
              <a:rPr lang="ru-RU" dirty="0" smtClean="0">
                <a:latin typeface="Constantia" pitchFamily="18" charset="0"/>
              </a:rPr>
              <a:t>собственность</a:t>
            </a:r>
            <a:endParaRPr lang="ru-RU" dirty="0" smtClean="0">
              <a:latin typeface="Constanti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LENIN\Desktop\japonia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7368" y="0"/>
            <a:ext cx="4666632" cy="41434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4429124" cy="30469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78735"/>
                </a:solidFill>
                <a:latin typeface="Constantia" pitchFamily="18" charset="0"/>
              </a:rPr>
              <a:t>Сегунат </a:t>
            </a:r>
            <a:r>
              <a:rPr lang="ru-RU" sz="2400" dirty="0" smtClean="0">
                <a:latin typeface="Constantia" pitchFamily="18" charset="0"/>
              </a:rPr>
              <a:t>- </a:t>
            </a:r>
            <a:r>
              <a:rPr lang="ru-RU" sz="2400" dirty="0" smtClean="0">
                <a:latin typeface="Constantia" pitchFamily="18" charset="0"/>
              </a:rPr>
              <a:t>правительство </a:t>
            </a:r>
            <a:r>
              <a:rPr lang="ru-RU" sz="2400" dirty="0" err="1" smtClean="0">
                <a:latin typeface="Constantia" pitchFamily="18" charset="0"/>
              </a:rPr>
              <a:t>сёгунов</a:t>
            </a:r>
            <a:r>
              <a:rPr lang="ru-RU" sz="2400" dirty="0" smtClean="0">
                <a:latin typeface="Constantia" pitchFamily="18" charset="0"/>
              </a:rPr>
              <a:t> в феодальной Японии в 1192—1867</a:t>
            </a:r>
            <a:r>
              <a:rPr lang="ru-RU" sz="2400" dirty="0" smtClean="0">
                <a:latin typeface="Constantia" pitchFamily="18" charset="0"/>
              </a:rPr>
              <a:t>.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b="1" dirty="0" err="1" smtClean="0">
                <a:solidFill>
                  <a:srgbClr val="478735"/>
                </a:solidFill>
                <a:latin typeface="Constantia" pitchFamily="18" charset="0"/>
              </a:rPr>
              <a:t>Сегун</a:t>
            </a:r>
            <a:r>
              <a:rPr lang="ru-RU" sz="2400" dirty="0" smtClean="0">
                <a:solidFill>
                  <a:srgbClr val="478735"/>
                </a:solidFill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– военный правитель Японии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b="1" dirty="0" smtClean="0">
                <a:solidFill>
                  <a:srgbClr val="478735"/>
                </a:solidFill>
                <a:latin typeface="Constantia" pitchFamily="18" charset="0"/>
              </a:rPr>
              <a:t>1638 г.  </a:t>
            </a:r>
            <a:r>
              <a:rPr lang="ru-RU" sz="2400" dirty="0" smtClean="0">
                <a:latin typeface="Constantia" pitchFamily="18" charset="0"/>
              </a:rPr>
              <a:t>– Закрытие Японии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72547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478735"/>
                </a:solidFill>
                <a:latin typeface="Constantia" pitchFamily="18" charset="0"/>
              </a:rPr>
              <a:t>2. Реформы «эпохи </a:t>
            </a:r>
            <a:r>
              <a:rPr lang="ru-RU" sz="4000" b="1" dirty="0" err="1" smtClean="0">
                <a:solidFill>
                  <a:srgbClr val="478735"/>
                </a:solidFill>
                <a:latin typeface="Constantia" pitchFamily="18" charset="0"/>
              </a:rPr>
              <a:t>Мейдзи</a:t>
            </a:r>
            <a:r>
              <a:rPr lang="ru-RU" sz="4000" b="1" dirty="0" smtClean="0">
                <a:solidFill>
                  <a:srgbClr val="478735"/>
                </a:solidFill>
                <a:latin typeface="Constantia" pitchFamily="18" charset="0"/>
              </a:rPr>
              <a:t>»</a:t>
            </a:r>
            <a:endParaRPr lang="ru-RU" sz="4000" dirty="0">
              <a:solidFill>
                <a:srgbClr val="478735"/>
              </a:solidFill>
              <a:latin typeface="Constantia" pitchFamily="18" charset="0"/>
            </a:endParaRPr>
          </a:p>
        </p:txBody>
      </p:sp>
      <p:pic>
        <p:nvPicPr>
          <p:cNvPr id="16386" name="Picture 2" descr="C:\Users\LENIN\Desktop\438px-Meiji_tenno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3371420" cy="46106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64357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478735"/>
                </a:solidFill>
                <a:latin typeface="Constantia" pitchFamily="18" charset="0"/>
              </a:rPr>
              <a:t>Император </a:t>
            </a:r>
            <a:r>
              <a:rPr lang="ru-RU" b="1" i="1" dirty="0" err="1" smtClean="0">
                <a:solidFill>
                  <a:srgbClr val="478735"/>
                </a:solidFill>
                <a:latin typeface="Constantia" pitchFamily="18" charset="0"/>
              </a:rPr>
              <a:t>Муцухито</a:t>
            </a:r>
            <a:endParaRPr lang="ru-RU" b="1" i="1" dirty="0" smtClean="0">
              <a:solidFill>
                <a:srgbClr val="478735"/>
              </a:solidFill>
              <a:latin typeface="Constantia" pitchFamily="18" charset="0"/>
            </a:endParaRPr>
          </a:p>
          <a:p>
            <a:pPr algn="ctr"/>
            <a:r>
              <a:rPr lang="ru-RU" b="1" i="1" dirty="0" smtClean="0">
                <a:solidFill>
                  <a:srgbClr val="478735"/>
                </a:solidFill>
                <a:latin typeface="Constantia" pitchFamily="18" charset="0"/>
              </a:rPr>
              <a:t>(1852-1912)</a:t>
            </a:r>
            <a:endParaRPr lang="ru-RU" b="1" i="1" dirty="0">
              <a:solidFill>
                <a:srgbClr val="478735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857232"/>
            <a:ext cx="507209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b="1" i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Реформы императора </a:t>
            </a:r>
            <a:r>
              <a:rPr lang="ru-RU" sz="2300" b="1" i="1" dirty="0" err="1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Муцухито</a:t>
            </a:r>
            <a:endParaRPr lang="ru-RU" sz="2300" dirty="0" smtClean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  <a:p>
            <a:endParaRPr lang="ru-RU" sz="23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1</a:t>
            </a:r>
            <a:r>
              <a:rPr lang="ru-RU" sz="2800" dirty="0" smtClean="0">
                <a:latin typeface="Constantia" pitchFamily="18" charset="0"/>
              </a:rPr>
              <a:t>) Аграрная </a:t>
            </a:r>
            <a:r>
              <a:rPr lang="ru-RU" sz="2800" dirty="0" smtClean="0">
                <a:latin typeface="Constantia" pitchFamily="18" charset="0"/>
              </a:rPr>
              <a:t>реформа;</a:t>
            </a:r>
            <a:endParaRPr lang="ru-RU" sz="28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2) Административная </a:t>
            </a:r>
            <a:r>
              <a:rPr lang="ru-RU" sz="2800" dirty="0" smtClean="0">
                <a:latin typeface="Constantia" pitchFamily="18" charset="0"/>
              </a:rPr>
              <a:t>реформа;</a:t>
            </a:r>
            <a:endParaRPr lang="ru-RU" sz="28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3) Военная </a:t>
            </a:r>
            <a:r>
              <a:rPr lang="ru-RU" sz="2800" dirty="0" smtClean="0">
                <a:latin typeface="Constantia" pitchFamily="18" charset="0"/>
              </a:rPr>
              <a:t>реформа;</a:t>
            </a:r>
            <a:endParaRPr lang="ru-RU" sz="28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4) Финансовая </a:t>
            </a:r>
            <a:r>
              <a:rPr lang="ru-RU" sz="2800" dirty="0" smtClean="0">
                <a:latin typeface="Constantia" pitchFamily="18" charset="0"/>
              </a:rPr>
              <a:t>реформа;</a:t>
            </a:r>
            <a:endParaRPr lang="ru-RU" sz="28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5) Судебная </a:t>
            </a:r>
            <a:r>
              <a:rPr lang="ru-RU" sz="2800" dirty="0" smtClean="0">
                <a:latin typeface="Constantia" pitchFamily="18" charset="0"/>
              </a:rPr>
              <a:t>реформа;</a:t>
            </a:r>
            <a:endParaRPr lang="ru-RU" sz="2800" dirty="0" smtClean="0">
              <a:latin typeface="Constantia" pitchFamily="18" charset="0"/>
            </a:endParaRPr>
          </a:p>
          <a:p>
            <a:r>
              <a:rPr lang="ru-RU" sz="2800" dirty="0" smtClean="0">
                <a:latin typeface="Constantia" pitchFamily="18" charset="0"/>
              </a:rPr>
              <a:t>6) Реформа </a:t>
            </a:r>
            <a:r>
              <a:rPr lang="ru-RU" sz="2800" dirty="0" smtClean="0">
                <a:latin typeface="Constantia" pitchFamily="18" charset="0"/>
              </a:rPr>
              <a:t>образования.</a:t>
            </a:r>
          </a:p>
          <a:p>
            <a:endParaRPr lang="ru-RU" sz="2800" dirty="0" smtClean="0">
              <a:latin typeface="Constantia" pitchFamily="18" charset="0"/>
            </a:endParaRP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1889 г.</a:t>
            </a:r>
            <a:r>
              <a:rPr lang="ru-RU" sz="2800" dirty="0" smtClean="0">
                <a:latin typeface="Constantia" pitchFamily="18" charset="0"/>
              </a:rPr>
              <a:t> – Конституция Японии</a:t>
            </a:r>
            <a:endParaRPr lang="ru-RU" sz="2800" dirty="0" smtClean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825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3. 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Внешняя политика Японии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000108"/>
            <a:ext cx="5048253" cy="37861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928670"/>
            <a:ext cx="3500462" cy="563231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1894 – 1895 гг. </a:t>
            </a:r>
            <a:r>
              <a:rPr lang="ru-RU" sz="2400" dirty="0" smtClean="0">
                <a:latin typeface="Constantia" pitchFamily="18" charset="0"/>
              </a:rPr>
              <a:t>– японо-китайская война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1904 – 1905 гг. </a:t>
            </a:r>
            <a:r>
              <a:rPr lang="ru-RU" sz="2400" dirty="0" smtClean="0">
                <a:latin typeface="Constantia" pitchFamily="18" charset="0"/>
              </a:rPr>
              <a:t>–  русско-японская война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1910 г.</a:t>
            </a:r>
            <a:r>
              <a:rPr lang="ru-RU" sz="2400" dirty="0" smtClean="0">
                <a:latin typeface="Constantia" pitchFamily="18" charset="0"/>
              </a:rPr>
              <a:t> – установлен протекторат над Кореей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onstantia" pitchFamily="18" charset="0"/>
              </a:rPr>
              <a:t>1907, 1910 гг. </a:t>
            </a:r>
            <a:r>
              <a:rPr lang="ru-RU" sz="2400" dirty="0" smtClean="0">
                <a:latin typeface="Constantia" pitchFamily="18" charset="0"/>
              </a:rPr>
              <a:t>– соглашения между Японией и Россией о разделе сфер влияния в Китае</a:t>
            </a:r>
            <a:endParaRPr lang="ru-RU" sz="24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220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1. Черты традиционных обществ Востока</vt:lpstr>
      <vt:lpstr>Черты традиционного общества:</vt:lpstr>
      <vt:lpstr>Слайд 4</vt:lpstr>
      <vt:lpstr>2. Реформы «эпохи Мейдзи»</vt:lpstr>
      <vt:lpstr>3. Внешняя политика Японии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LENIN</dc:creator>
  <cp:lastModifiedBy>LENIN</cp:lastModifiedBy>
  <cp:revision>6</cp:revision>
  <dcterms:created xsi:type="dcterms:W3CDTF">2011-12-10T03:43:37Z</dcterms:created>
  <dcterms:modified xsi:type="dcterms:W3CDTF">2011-12-10T04:41:47Z</dcterms:modified>
</cp:coreProperties>
</file>