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21"/>
  </p:notesMasterIdLst>
  <p:handoutMasterIdLst>
    <p:handoutMasterId r:id="rId22"/>
  </p:handoutMasterIdLst>
  <p:sldIdLst>
    <p:sldId id="256" r:id="rId2"/>
    <p:sldId id="258" r:id="rId3"/>
    <p:sldId id="265" r:id="rId4"/>
    <p:sldId id="275" r:id="rId5"/>
    <p:sldId id="262" r:id="rId6"/>
    <p:sldId id="263" r:id="rId7"/>
    <p:sldId id="264" r:id="rId8"/>
    <p:sldId id="266" r:id="rId9"/>
    <p:sldId id="267" r:id="rId10"/>
    <p:sldId id="268" r:id="rId11"/>
    <p:sldId id="269" r:id="rId12"/>
    <p:sldId id="270" r:id="rId13"/>
    <p:sldId id="276" r:id="rId14"/>
    <p:sldId id="277" r:id="rId15"/>
    <p:sldId id="259" r:id="rId16"/>
    <p:sldId id="274" r:id="rId17"/>
    <p:sldId id="271" r:id="rId18"/>
    <p:sldId id="272" r:id="rId19"/>
    <p:sldId id="278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3770" autoAdjust="0"/>
  </p:normalViewPr>
  <p:slideViewPr>
    <p:cSldViewPr>
      <p:cViewPr varScale="1">
        <p:scale>
          <a:sx n="103" d="100"/>
          <a:sy n="103" d="100"/>
        </p:scale>
        <p:origin x="-20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2" d="100"/>
          <a:sy n="62" d="100"/>
        </p:scale>
        <p:origin x="-1860" y="-96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322CE4-BAAD-41A6-B4F0-F22DD525A706}" type="datetimeFigureOut">
              <a:rPr lang="ru-RU" smtClean="0"/>
              <a:pPr/>
              <a:t>01.02.2013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055506C-F531-4AEA-8586-AC9E6C719F2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1515DBB-A119-42AE-A1F9-668CBECCC708}" type="datetimeFigureOut">
              <a:rPr lang="ru-RU" smtClean="0"/>
              <a:pPr/>
              <a:t>01.02.2013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B8E2299-F665-43D9-8CAE-F82F30596EF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8E2299-F665-43D9-8CAE-F82F30596EF5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01.02.2013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01.02.2013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01.02.2013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01.02.2013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01.02.2013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01.02.2013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0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gif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G:\&#1082;&#1086;&#1085;&#1089;&#1087;&#1077;&#1082;&#1090;&#1099;%20&#1091;&#1088;&#1086;&#1082;&#1086;&#1074;\&#1054;&#1082;&#1088;&#1091;&#1078;&#1072;&#1102;&#1097;&#1080;&#1081;%20&#1084;&#1080;&#1088;\&#1047;&#1086;&#1083;&#1086;&#1090;&#1099;&#1077;%20&#1074;&#1086;&#1088;&#1086;&#1090;&#1072;\&#1044;&#1072;&#1085;&#1080;&#1083;&#1086;&#1074;%20&#1084;&#1086;&#1085;&#1072;&#1089;&#1090;&#1099;&#1088;&#1100;.&#1047;&#1074;&#1086;&#1085;%20&#1087;&#1088;&#1072;&#1079;&#1076;&#1085;&#1080;&#1095;&#1085;&#1099;&#1081;.%20&#1048;.&#1042;.&#1050;&#1086;&#1085;&#1086;&#1074;&#1072;&#1083;&#1086;&#1074;..mp3" TargetMode="External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L:\&#1082;&#1086;&#1085;&#1089;&#1087;&#1077;&#1082;&#1090;&#1099;%20&#1091;&#1088;&#1086;&#1082;&#1086;&#1074;\&#1054;&#1082;&#1088;&#1091;&#1078;&#1072;&#1102;&#1097;&#1080;&#1081;%20&#1084;&#1080;&#1088;\&#1047;&#1086;&#1083;&#1086;&#1090;&#1099;&#1077;%20&#1074;&#1086;&#1088;&#1086;&#1090;&#1072;\&#1055;&#1088;&#1080;&#1083;&#1086;&#1078;&#1077;&#1085;&#1080;&#1077;%202(&#1079;&#1074;&#1091;&#1082;&#1080;)\mp25.mp3" TargetMode="External"/><Relationship Id="rId5" Type="http://schemas.openxmlformats.org/officeDocument/2006/relationships/image" Target="../media/image15.png"/><Relationship Id="rId4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sz="3600" dirty="0" smtClean="0"/>
              <a:t>Урок истории в 3 классе</a:t>
            </a:r>
          </a:p>
          <a:p>
            <a:r>
              <a:rPr lang="ru-RU" sz="3600" dirty="0" smtClean="0"/>
              <a:t>Учитель Плетнёва Н.В.</a:t>
            </a:r>
            <a:endParaRPr lang="ru-RU" sz="3600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57200" y="571480"/>
            <a:ext cx="8305800" cy="2843452"/>
          </a:xfrm>
        </p:spPr>
        <p:txBody>
          <a:bodyPr>
            <a:normAutofit fontScale="90000"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sz="73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«Золотые ворота» </a:t>
            </a:r>
            <a:br>
              <a:rPr lang="ru-RU" sz="73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73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 Древнюю Русь</a:t>
            </a:r>
            <a:r>
              <a:rPr lang="ru-RU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/>
            </a:r>
            <a:br>
              <a:rPr lang="ru-RU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</a:br>
            <a:endParaRPr lang="ru-RU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2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Текст 5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5" name="Picture 3" descr="L:\конспекты уроков\Окружающий мир\Золотые ворота\для презентации\келья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67917"/>
            <a:ext cx="9501222" cy="7125917"/>
          </a:xfrm>
          <a:prstGeom prst="rect">
            <a:avLst/>
          </a:prstGeom>
          <a:noFill/>
        </p:spPr>
      </p:pic>
      <p:pic>
        <p:nvPicPr>
          <p:cNvPr id="8194" name="Picture 2" descr="L:\конспекты уроков\Окружающий мир\Золотые ворота\для презентации\Нестор-летописец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83859" y="-434122"/>
            <a:ext cx="4017363" cy="729212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819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3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3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9" name="Picture 3" descr="L:\конспекты уроков\Окружающий мир\Золотые ворота\для презентации\азбука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14414" y="0"/>
            <a:ext cx="71438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 descr="L:\конспекты уроков\Окружающий мир\Золотые ворота\для презентации\64558svyatyekirillimefodiy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86182" y="2357430"/>
            <a:ext cx="1500198" cy="200169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9218"/>
                                        </p:tgtEl>
                                      </p:cBhvr>
                                      <p:by x="400000" y="4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2" name="Picture 2" descr="L:\конспекты уроков\Окружающий мир\Золотые ворота\для презентации\книг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57752" y="0"/>
            <a:ext cx="4033034" cy="3188169"/>
          </a:xfrm>
          <a:prstGeom prst="rect">
            <a:avLst/>
          </a:prstGeom>
          <a:noFill/>
        </p:spPr>
      </p:pic>
      <p:pic>
        <p:nvPicPr>
          <p:cNvPr id="10243" name="Picture 3" descr="L:\конспекты уроков\Окружающий мир\Золотые ворота\для презентации\книги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58" y="0"/>
            <a:ext cx="4461274" cy="3015822"/>
          </a:xfrm>
          <a:prstGeom prst="rect">
            <a:avLst/>
          </a:prstGeom>
          <a:noFill/>
        </p:spPr>
      </p:pic>
      <p:pic>
        <p:nvPicPr>
          <p:cNvPr id="10244" name="Picture 4" descr="L:\конспекты уроков\Окружающий мир\Золотые ворота\для презентации\книги из кожи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143240" y="2969508"/>
            <a:ext cx="6000760" cy="3888492"/>
          </a:xfrm>
          <a:prstGeom prst="rect">
            <a:avLst/>
          </a:prstGeom>
          <a:noFill/>
        </p:spPr>
      </p:pic>
      <p:pic>
        <p:nvPicPr>
          <p:cNvPr id="10245" name="Picture 5" descr="L:\конспекты уроков\Окружающий мир\Золотые ворота\для презентации\обложка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2944813"/>
            <a:ext cx="2927187" cy="391318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L:\конспекты уроков\Окружающий мир\Золотые ворота\для презентации\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9329" y="214290"/>
            <a:ext cx="8826770" cy="5500726"/>
          </a:xfrm>
          <a:prstGeom prst="rect">
            <a:avLst/>
          </a:prstGeom>
          <a:noFill/>
        </p:spPr>
      </p:pic>
      <p:sp>
        <p:nvSpPr>
          <p:cNvPr id="12" name="TextBox 11"/>
          <p:cNvSpPr txBox="1"/>
          <p:nvPr/>
        </p:nvSpPr>
        <p:spPr>
          <a:xfrm>
            <a:off x="2143108" y="4071942"/>
            <a:ext cx="714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2293" name="Rectangle 5"/>
          <p:cNvSpPr>
            <a:spLocks noChangeArrowheads="1"/>
          </p:cNvSpPr>
          <p:nvPr/>
        </p:nvSpPr>
        <p:spPr bwMode="auto">
          <a:xfrm>
            <a:off x="0" y="5431920"/>
            <a:ext cx="9144000" cy="11079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66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Что там </a:t>
            </a:r>
            <a:r>
              <a:rPr kumimoji="0" lang="ru-RU" sz="66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66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за воротами?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12293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214414" y="1785926"/>
            <a:ext cx="6429420" cy="2214578"/>
          </a:xfrm>
        </p:spPr>
        <p:txBody>
          <a:bodyPr>
            <a:normAutofit/>
          </a:bodyPr>
          <a:lstStyle/>
          <a:p>
            <a:pPr algn="ctr"/>
            <a:r>
              <a:rPr lang="ru-RU" b="1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Памятники культуры</a:t>
            </a:r>
            <a:br>
              <a:rPr lang="ru-RU" b="1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</a:br>
            <a:r>
              <a:rPr lang="ru-RU" b="1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 – это…</a:t>
            </a:r>
            <a:endParaRPr lang="ru-RU" b="1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85728"/>
            <a:ext cx="8401080" cy="5857916"/>
          </a:xfrm>
        </p:spPr>
        <p:txBody>
          <a:bodyPr>
            <a:noAutofit/>
          </a:bodyPr>
          <a:lstStyle/>
          <a:p>
            <a:r>
              <a:rPr lang="ru-RU" sz="48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/>
            </a:r>
            <a:br>
              <a:rPr lang="ru-RU" sz="48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</a:br>
            <a:r>
              <a:rPr lang="ru-RU" sz="48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/>
            </a:r>
            <a:br>
              <a:rPr lang="ru-RU" sz="48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</a:br>
            <a:r>
              <a:rPr lang="ru-RU" sz="48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/>
            </a:r>
            <a:br>
              <a:rPr lang="ru-RU" sz="48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</a:br>
            <a:r>
              <a:rPr lang="ru-RU" sz="48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/>
            </a:r>
            <a:br>
              <a:rPr lang="ru-RU" sz="48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</a:br>
            <a:r>
              <a:rPr lang="ru-RU" sz="48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/>
            </a:r>
            <a:br>
              <a:rPr lang="ru-RU" sz="48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</a:br>
            <a:r>
              <a:rPr lang="ru-RU" sz="4800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По подсчётам историков в 9-10 веках на Руси существовало 25 городов, в 11 веке – 89, к концу 12 века – 224. </a:t>
            </a:r>
            <a:br>
              <a:rPr lang="ru-RU" sz="4800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ru-RU" sz="4800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Раньше из 100 человек всего 2-3 жили в городе, а сейчас из 100-64</a:t>
            </a:r>
            <a:endParaRPr lang="ru-RU" sz="4000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1690686"/>
          </a:xfr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rmAutofit lnSpcReduction="10000"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>
              <a:buNone/>
            </a:pPr>
            <a:r>
              <a:rPr lang="ru-RU" sz="5400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«Почему Русь называли «страной городов»? </a:t>
            </a:r>
            <a:endParaRPr lang="ru-RU" sz="5400" b="1" dirty="0">
              <a:ln w="50800"/>
              <a:solidFill>
                <a:schemeClr val="bg1">
                  <a:shade val="50000"/>
                </a:schemeClr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Текст 5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Содержимое 6" descr="http://naurok.3dn.ru/85/84.gif"/>
          <p:cNvPicPr>
            <a:picLocks noGrp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428604"/>
            <a:ext cx="8258204" cy="59293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600" b="1" dirty="0" smtClean="0">
                <a:solidFill>
                  <a:srgbClr val="FF0000"/>
                </a:solidFill>
              </a:rPr>
              <a:t>       РЕФЛЕКСИЯ</a:t>
            </a:r>
            <a:endParaRPr lang="ru-RU" sz="6600" b="1" dirty="0">
              <a:solidFill>
                <a:srgbClr val="FF0000"/>
              </a:solidFill>
            </a:endParaRPr>
          </a:p>
        </p:txBody>
      </p:sp>
      <p:pic>
        <p:nvPicPr>
          <p:cNvPr id="1026" name="Picture 2" descr="L:\конспекты уроков\Окружающий мир\Золотые ворота\увидел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1142984"/>
            <a:ext cx="2847975" cy="2000264"/>
          </a:xfrm>
          <a:prstGeom prst="rect">
            <a:avLst/>
          </a:prstGeom>
          <a:noFill/>
        </p:spPr>
      </p:pic>
      <p:pic>
        <p:nvPicPr>
          <p:cNvPr id="1027" name="Picture 3" descr="L:\конспекты уроков\Окружающий мир\Золотые ворота\ручка.jpe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15074" y="1142984"/>
            <a:ext cx="2643191" cy="2000264"/>
          </a:xfrm>
          <a:prstGeom prst="rect">
            <a:avLst/>
          </a:prstGeom>
          <a:noFill/>
        </p:spPr>
      </p:pic>
      <p:pic>
        <p:nvPicPr>
          <p:cNvPr id="1028" name="Picture 4" descr="L:\конспекты уроков\Окружающий мир\Золотые ворота\ум.jpe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28728" y="3357562"/>
            <a:ext cx="2786082" cy="2301056"/>
          </a:xfrm>
          <a:prstGeom prst="rect">
            <a:avLst/>
          </a:prstGeom>
          <a:noFill/>
        </p:spPr>
      </p:pic>
      <p:pic>
        <p:nvPicPr>
          <p:cNvPr id="1029" name="Picture 5" descr="D:\мои документы\Мои рисунки\картинки\16.jpe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72000" y="3286124"/>
            <a:ext cx="2428892" cy="2428892"/>
          </a:xfrm>
          <a:prstGeom prst="rect">
            <a:avLst/>
          </a:prstGeom>
          <a:noFill/>
        </p:spPr>
      </p:pic>
      <p:sp>
        <p:nvSpPr>
          <p:cNvPr id="11" name="Прямоугольник 10"/>
          <p:cNvSpPr/>
          <p:nvPr/>
        </p:nvSpPr>
        <p:spPr>
          <a:xfrm>
            <a:off x="785786" y="5857892"/>
            <a:ext cx="800105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О чём хотелось бы ещё узнать? </a:t>
            </a:r>
            <a:endParaRPr lang="ru-RU" sz="4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2"/>
          </p:nvPr>
        </p:nvSpPr>
        <p:spPr>
          <a:xfrm>
            <a:off x="428596" y="2143116"/>
            <a:ext cx="8286808" cy="3972412"/>
          </a:xfrm>
        </p:spPr>
        <p:txBody>
          <a:bodyPr>
            <a:normAutofit/>
          </a:bodyPr>
          <a:lstStyle/>
          <a:p>
            <a:pPr lvl="0"/>
            <a:r>
              <a:rPr lang="ru-RU" sz="36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С.32-37,  т. № 1.2, 3 с.12-13</a:t>
            </a:r>
          </a:p>
          <a:p>
            <a:pPr lvl="0"/>
            <a:r>
              <a:rPr lang="ru-RU" sz="36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Задание №3 на с. 37 учебника</a:t>
            </a:r>
          </a:p>
          <a:p>
            <a:pPr lvl="0"/>
            <a:r>
              <a:rPr lang="ru-RU" sz="36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Найти информацию о чудодейственных иконах.</a:t>
            </a:r>
          </a:p>
          <a:p>
            <a:pPr lvl="0"/>
            <a:r>
              <a:rPr lang="ru-RU" sz="36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Найти информацию о «Золотых воротах» г.Владимира.</a:t>
            </a:r>
          </a:p>
          <a:p>
            <a:pPr lvl="0">
              <a:buNone/>
            </a:pPr>
            <a:endParaRPr lang="ru-RU" sz="3600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642918"/>
            <a:ext cx="8229600" cy="1000132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FF0000"/>
                </a:solidFill>
              </a:rPr>
              <a:t>Информация о домашнем задании:</a:t>
            </a: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3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3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3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3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3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3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L:\конспекты уроков\Окружающий мир\Золотые ворота\для презентации\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8572" cy="6858000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5572140"/>
            <a:ext cx="8229600" cy="128586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C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«Золотые ворота» крепостной стены древнего Владимира</a:t>
            </a:r>
            <a:endParaRPr lang="ru-RU" b="1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rgbClr val="FFC000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5" name="Picture 3" descr="L:\конспекты уроков\Окружающий мир\Золотые ворота\для презентации\икона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82525" y="0"/>
            <a:ext cx="2761475" cy="350046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L:\конспекты уроков\Окружающий мир\Золотые ворота\для презентации\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9329" y="214290"/>
            <a:ext cx="8826770" cy="5500726"/>
          </a:xfrm>
          <a:prstGeom prst="rect">
            <a:avLst/>
          </a:prstGeom>
          <a:noFill/>
        </p:spPr>
      </p:pic>
      <p:sp>
        <p:nvSpPr>
          <p:cNvPr id="12" name="TextBox 11"/>
          <p:cNvSpPr txBox="1"/>
          <p:nvPr/>
        </p:nvSpPr>
        <p:spPr>
          <a:xfrm>
            <a:off x="2143108" y="4071942"/>
            <a:ext cx="714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2293" name="Rectangle 5"/>
          <p:cNvSpPr>
            <a:spLocks noChangeArrowheads="1"/>
          </p:cNvSpPr>
          <p:nvPr/>
        </p:nvSpPr>
        <p:spPr bwMode="auto">
          <a:xfrm>
            <a:off x="0" y="5431920"/>
            <a:ext cx="9144000" cy="11079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66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Что там </a:t>
            </a:r>
            <a:r>
              <a:rPr kumimoji="0" lang="ru-RU" sz="66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66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за воротами?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12293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214290"/>
            <a:ext cx="8229600" cy="6286544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36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Оглянись на предков наших,  </a:t>
            </a:r>
          </a:p>
          <a:p>
            <a:pPr algn="ctr">
              <a:buNone/>
            </a:pPr>
            <a:r>
              <a:rPr lang="ru-RU" sz="36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На героев прошлых дней. </a:t>
            </a:r>
          </a:p>
          <a:p>
            <a:pPr algn="ctr">
              <a:buNone/>
            </a:pPr>
            <a:r>
              <a:rPr lang="ru-RU" sz="36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Вспоминай их добрым словом – </a:t>
            </a:r>
          </a:p>
          <a:p>
            <a:pPr algn="ctr">
              <a:buNone/>
            </a:pPr>
            <a:r>
              <a:rPr lang="ru-RU" sz="36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Слава им, борцам суровым!                                                                                                                            Слава нашей стороне!</a:t>
            </a:r>
          </a:p>
          <a:p>
            <a:pPr algn="ctr">
              <a:buNone/>
            </a:pPr>
            <a:r>
              <a:rPr lang="ru-RU" sz="36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Слава русской старине! </a:t>
            </a:r>
          </a:p>
          <a:p>
            <a:pPr algn="ctr">
              <a:buNone/>
            </a:pPr>
            <a:r>
              <a:rPr lang="ru-RU" sz="36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И про эту старину   </a:t>
            </a:r>
          </a:p>
          <a:p>
            <a:pPr algn="ctr">
              <a:buNone/>
            </a:pPr>
            <a:r>
              <a:rPr lang="ru-RU" sz="36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Я рассказывать начну, </a:t>
            </a:r>
          </a:p>
          <a:p>
            <a:pPr algn="ctr">
              <a:buNone/>
            </a:pPr>
            <a:r>
              <a:rPr lang="ru-RU" sz="36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Чтобы люди знать могли</a:t>
            </a:r>
          </a:p>
          <a:p>
            <a:pPr algn="ctr">
              <a:buNone/>
            </a:pPr>
            <a:r>
              <a:rPr lang="ru-RU" sz="36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О делах родной земли…</a:t>
            </a:r>
            <a:endParaRPr lang="ru-RU" sz="36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2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2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2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2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20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20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20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20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5" name="Picture 3" descr="L:\конспекты уроков\Окружающий мир\Золотые ворота\для презентации\лавка ремесленника.jpg"/>
          <p:cNvPicPr>
            <a:picLocks noChangeAspect="1" noChangeArrowheads="1"/>
          </p:cNvPicPr>
          <p:nvPr/>
        </p:nvPicPr>
        <p:blipFill>
          <a:blip r:embed="rId2" cstate="print"/>
          <a:srcRect t="14705" b="8824"/>
          <a:stretch>
            <a:fillRect/>
          </a:stretch>
        </p:blipFill>
        <p:spPr bwMode="auto">
          <a:xfrm>
            <a:off x="1196663" y="0"/>
            <a:ext cx="7947337" cy="3714776"/>
          </a:xfrm>
          <a:prstGeom prst="rect">
            <a:avLst/>
          </a:prstGeom>
          <a:noFill/>
        </p:spPr>
      </p:pic>
      <p:pic>
        <p:nvPicPr>
          <p:cNvPr id="3074" name="Picture 2" descr="L:\конспекты уроков\Окружающий мир\Золотые ворота\для презентации\кузнецы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3143240" cy="3919252"/>
          </a:xfrm>
          <a:prstGeom prst="rect">
            <a:avLst/>
          </a:prstGeom>
          <a:noFill/>
        </p:spPr>
      </p:pic>
      <p:pic>
        <p:nvPicPr>
          <p:cNvPr id="6" name="Picture 4" descr="L:\конспекты уроков\Окружающий мир\Золотые ворота\для презентации\крестьяне.jpg"/>
          <p:cNvPicPr>
            <a:picLocks noChangeAspect="1" noChangeArrowheads="1"/>
          </p:cNvPicPr>
          <p:nvPr/>
        </p:nvPicPr>
        <p:blipFill>
          <a:blip r:embed="rId4" cstate="print"/>
          <a:srcRect t="21482"/>
          <a:stretch>
            <a:fillRect/>
          </a:stretch>
        </p:blipFill>
        <p:spPr bwMode="auto">
          <a:xfrm>
            <a:off x="1571604" y="3143249"/>
            <a:ext cx="6308077" cy="37147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098" name="Picture 2" descr="L:\конспекты уроков\Окружающий мир\Золотые ворота\для презентации\торг площадь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21250"/>
            <a:ext cx="7572396" cy="6979250"/>
          </a:xfrm>
          <a:prstGeom prst="rect">
            <a:avLst/>
          </a:prstGeom>
          <a:noFill/>
        </p:spPr>
      </p:pic>
      <p:pic>
        <p:nvPicPr>
          <p:cNvPr id="4099" name="Picture 3" descr="L:\конспекты уроков\Окружающий мир\Золотые ворота\для презентации\Kupet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41372" y="2714620"/>
            <a:ext cx="3702627" cy="41433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3" dur="20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400" b="1" dirty="0" smtClean="0"/>
              <a:t>Успенский собор</a:t>
            </a:r>
            <a:br>
              <a:rPr lang="ru-RU" sz="4400" b="1" dirty="0" smtClean="0"/>
            </a:br>
            <a:r>
              <a:rPr lang="ru-RU" sz="4400" b="1" dirty="0" smtClean="0"/>
              <a:t> г.Владимира</a:t>
            </a:r>
            <a:endParaRPr lang="ru-RU" sz="4400" b="1" dirty="0"/>
          </a:p>
        </p:txBody>
      </p:sp>
      <p:pic>
        <p:nvPicPr>
          <p:cNvPr id="5122" name="Picture 2" descr="L:\конспекты уроков\Окружающий мир\Золотые ворота\для презентации\успенский собор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728" y="1249663"/>
            <a:ext cx="6259306" cy="5608337"/>
          </a:xfrm>
          <a:prstGeom prst="rect">
            <a:avLst/>
          </a:prstGeom>
          <a:noFill/>
        </p:spPr>
      </p:pic>
      <p:pic>
        <p:nvPicPr>
          <p:cNvPr id="5" name="Данилов монастырь.Звон праздничный. И.В.Коновалов.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8643966" y="65532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8" name="Picture 4" descr="L:\конспекты уроков\Окружающий мир\Золотые ворота\для презентации\иконостас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357214"/>
            <a:ext cx="9144000" cy="8420100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L:\конспекты уроков\Окружающий мир\Золотые ворота\для презентации\Владимирская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071934" y="1785926"/>
            <a:ext cx="928694" cy="1458049"/>
          </a:xfrm>
          <a:prstGeom prst="rect">
            <a:avLst/>
          </a:prstGeom>
          <a:noFill/>
        </p:spPr>
      </p:pic>
      <p:pic>
        <p:nvPicPr>
          <p:cNvPr id="4" name="mp25.mp3">
            <a:hlinkClick r:id="" action="ppaction://media"/>
          </p:cNvPr>
          <p:cNvPicPr>
            <a:picLocks noGrp="1" noRot="1" noChangeAspect="1"/>
          </p:cNvPicPr>
          <p:nvPr>
            <p:ph idx="1"/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8501090" y="628652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614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" dur="2000" fill="hold"/>
                                        <p:tgtEl>
                                          <p:spTgt spid="614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5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>
                <p:cTn id="1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Текст 5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L:\конспекты уроков\Окружающий мир\Золотые ворота\для презентации\фрески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242752" cy="62865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717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411</TotalTime>
  <Words>138</Words>
  <Application>Microsoft Office PowerPoint</Application>
  <PresentationFormat>Экран (4:3)</PresentationFormat>
  <Paragraphs>27</Paragraphs>
  <Slides>19</Slides>
  <Notes>1</Notes>
  <HiddenSlides>0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Бумажная</vt:lpstr>
      <vt:lpstr>«Золотые ворота»  в Древнюю Русь </vt:lpstr>
      <vt:lpstr>«Золотые ворота» крепостной стены древнего Владимира</vt:lpstr>
      <vt:lpstr>Слайд 3</vt:lpstr>
      <vt:lpstr>Слайд 4</vt:lpstr>
      <vt:lpstr>Слайд 5</vt:lpstr>
      <vt:lpstr>Слайд 6</vt:lpstr>
      <vt:lpstr>Успенский собор  г.Владимира</vt:lpstr>
      <vt:lpstr>Слайд 8</vt:lpstr>
      <vt:lpstr>Слайд 9</vt:lpstr>
      <vt:lpstr>Слайд 10</vt:lpstr>
      <vt:lpstr>Слайд 11</vt:lpstr>
      <vt:lpstr>Слайд 12</vt:lpstr>
      <vt:lpstr>Слайд 13</vt:lpstr>
      <vt:lpstr>Памятники культуры  – это…</vt:lpstr>
      <vt:lpstr>     По подсчётам историков в 9-10 веках на Руси существовало 25 городов, в 11 веке – 89, к концу 12 века – 224.  Раньше из 100 человек всего 2-3 жили в городе, а сейчас из 100-64</vt:lpstr>
      <vt:lpstr>Слайд 16</vt:lpstr>
      <vt:lpstr>Слайд 17</vt:lpstr>
      <vt:lpstr>       РЕФЛЕКСИЯ</vt:lpstr>
      <vt:lpstr>Информация о домашнем задании: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«Золотые ворота»  в Древнюю Русь </dc:title>
  <cp:lastModifiedBy>Плетнёва Наталья</cp:lastModifiedBy>
  <cp:revision>44</cp:revision>
  <dcterms:modified xsi:type="dcterms:W3CDTF">2013-02-01T05:45:03Z</dcterms:modified>
</cp:coreProperties>
</file>