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19" r:id="rId2"/>
    <p:sldId id="336" r:id="rId3"/>
    <p:sldId id="341" r:id="rId4"/>
    <p:sldId id="331" r:id="rId5"/>
    <p:sldId id="334" r:id="rId6"/>
    <p:sldId id="343" r:id="rId7"/>
    <p:sldId id="342" r:id="rId8"/>
    <p:sldId id="340" r:id="rId9"/>
    <p:sldId id="344" r:id="rId10"/>
    <p:sldId id="345" r:id="rId11"/>
    <p:sldId id="346" r:id="rId12"/>
    <p:sldId id="347" r:id="rId13"/>
    <p:sldId id="348" r:id="rId14"/>
  </p:sldIdLst>
  <p:sldSz cx="9144000" cy="6858000" type="screen4x3"/>
  <p:notesSz cx="6797675" cy="9929813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24" autoAdjust="0"/>
  </p:normalViewPr>
  <p:slideViewPr>
    <p:cSldViewPr>
      <p:cViewPr varScale="1">
        <p:scale>
          <a:sx n="115" d="100"/>
          <a:sy n="115" d="100"/>
        </p:scale>
        <p:origin x="-152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68F88C59-319B-4332-9A1D-2A62CFCB00D8}" type="datetimeFigureOut">
              <a:rPr lang="ru-RU" smtClean="0"/>
              <a:pPr/>
              <a:t>26.02.2013</a:t>
            </a:fld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B16A41B8-7DC3-4DB6-84E4-E105629EAA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5463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968B300D-05F0-4B43-940D-46DED5A791AD}" type="datetimeFigureOut">
              <a:pPr/>
              <a:t>5/15/2009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9B26CD33-4337-4529-948A-94F6960B2374}" type="slidenum"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795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 eaLnBrk="1" latinLnBrk="0" hangingPunct="1">
              <a:defRPr kumimoji="0" lang="ru-RU"/>
            </a:lvl1pPr>
            <a:extLst/>
          </a:lstStyle>
          <a:p>
            <a:r>
              <a:rPr kumimoji="0" lang="ru-RU"/>
              <a:t>Заголовок фотоальбома</a:t>
            </a: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extLst/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ru-RU"/>
            </a:pPr>
            <a:endParaRPr kumimoji="0" lang="ru-RU" sz="3200" b="0" i="1" u="none" strike="noStrike" kern="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Щелкните, чтобы добавить дату и прочие сведения</a:t>
            </a:r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28600"/>
            <a:ext cx="4023360" cy="3017520"/>
          </a:xfrm>
        </p:spPr>
        <p:txBody>
          <a:bodyPr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смешанн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ru-RU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268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9268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46606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606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книжная с большой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152400" y="4495800"/>
            <a:ext cx="87630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4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: 1 книжная и 3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 сверху: 3 альбомных и 2 книж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 сверху: 3 книжных и 2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6019800"/>
            <a:ext cx="7467600" cy="38100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2EC6F-6501-4E04-BD6C-A8A6CABB2C5B}" type="datetimeFigureOut">
              <a:pPr/>
              <a:t>5/15/2009</a:t>
            </a:fld>
            <a:endParaRPr kumimoji="0" lang="ru-RU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3B0023-0CED-47F7-85AE-654F0B232C29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Книж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Альбомная (на весь экра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kumimoji="0" lang="ru-RU" i="0"/>
              <a:t>Щелкните значок,</a:t>
            </a:r>
            <a:r>
              <a:rPr kumimoji="0" lang="ru-RU" i="0" baseline="0"/>
              <a:t> чтобы добавить </a:t>
            </a:r>
            <a:r>
              <a:rPr kumimoji="0" lang="ru-RU" i="0"/>
              <a:t>фотографию размером со всю страницу</a:t>
            </a:r>
            <a:endParaRPr kumimoji="0" lang="ru-RU" i="0" baseline="0"/>
          </a:p>
          <a:p>
            <a:pPr marL="0" marR="0" indent="0" algn="ctr">
              <a:buFontTx/>
              <a:buNone/>
            </a:pPr>
            <a:endParaRPr kumimoji="0" lang="ru-RU" i="0"/>
          </a:p>
          <a:p>
            <a:pPr algn="ctr">
              <a:buFontTx/>
              <a:buNone/>
            </a:pPr>
            <a:endParaRPr kumimoji="0" lang="ru-RU" i="0"/>
          </a:p>
          <a:p>
            <a:pPr algn="ctr">
              <a:buFontTx/>
              <a:buNone/>
            </a:pPr>
            <a:endParaRPr kumimoji="0" lang="ru-RU" i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аздел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 eaLnBrk="1" latinLnBrk="0" hangingPunct="1">
              <a:defRPr kumimoji="0" lang="ru-RU" baseline="0"/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 eaLnBrk="1" latinLnBrk="0" hangingPunct="1">
              <a:buFontTx/>
              <a:buNone/>
              <a:defRPr kumimoji="0" lang="ru-RU" sz="1800"/>
            </a:lvl1pPr>
            <a:extLst/>
          </a:lstStyle>
          <a:p>
            <a:pPr lvl="0"/>
            <a:r>
              <a:rPr kumimoji="0" lang="ru-RU"/>
              <a:t>Подзаголовок слайда</a:t>
            </a:r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8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смешан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5141976" y="3352800"/>
            <a:ext cx="3773425" cy="2971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360"/>
            <a:ext cx="2438400" cy="244475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26.02.2013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53" y="6558153"/>
            <a:ext cx="4648200" cy="2468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360"/>
            <a:ext cx="914400" cy="244475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ru-RU"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 lang="ru-RU">
          <a:solidFill>
            <a:schemeClr val="tx2"/>
          </a:solidFill>
        </a:defRPr>
      </a:lvl2pPr>
      <a:lvl3pPr eaLnBrk="1" latinLnBrk="0" hangingPunct="1">
        <a:defRPr kumimoji="0" lang="ru-RU">
          <a:solidFill>
            <a:schemeClr val="tx2"/>
          </a:solidFill>
        </a:defRPr>
      </a:lvl3pPr>
      <a:lvl4pPr eaLnBrk="1" latinLnBrk="0" hangingPunct="1">
        <a:defRPr kumimoji="0" lang="ru-RU">
          <a:solidFill>
            <a:schemeClr val="tx2"/>
          </a:solidFill>
        </a:defRPr>
      </a:lvl4pPr>
      <a:lvl5pPr eaLnBrk="1" latinLnBrk="0" hangingPunct="1">
        <a:defRPr kumimoji="0" lang="ru-RU">
          <a:solidFill>
            <a:schemeClr val="tx2"/>
          </a:solidFill>
        </a:defRPr>
      </a:lvl5pPr>
      <a:lvl6pPr eaLnBrk="1" latinLnBrk="0" hangingPunct="1">
        <a:defRPr kumimoji="0" lang="ru-RU">
          <a:solidFill>
            <a:schemeClr val="tx2"/>
          </a:solidFill>
        </a:defRPr>
      </a:lvl6pPr>
      <a:lvl7pPr eaLnBrk="1" latinLnBrk="0" hangingPunct="1">
        <a:defRPr kumimoji="0" lang="ru-RU">
          <a:solidFill>
            <a:schemeClr val="tx2"/>
          </a:solidFill>
        </a:defRPr>
      </a:lvl7pPr>
      <a:lvl8pPr eaLnBrk="1" latinLnBrk="0" hangingPunct="1">
        <a:defRPr kumimoji="0" lang="ru-RU">
          <a:solidFill>
            <a:schemeClr val="tx2"/>
          </a:solidFill>
        </a:defRPr>
      </a:lvl8pPr>
      <a:lvl9pPr eaLnBrk="1" latinLnBrk="0" hangingPunct="1">
        <a:defRPr kumimoji="0" lang="ru-RU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ru-RU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ru-RU"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ru-RU"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ru-RU"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hellados.ru/gen/titanos.ht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21.gif"/><Relationship Id="rId4" Type="http://schemas.openxmlformats.org/officeDocument/2006/relationships/hyperlink" Target="http://hellados.ru/dic.php?id=209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javascript:alert('&#1055;.&#1055;.%20&#1056;&#1091;&#1073;&#1077;&#1085;&#1089;%20&#8221;&#1057;&#1072;&#1090;&#1091;&#1088;&#1085;%20(&#1050;&#1088;&#1086;&#1085;&#1086;&#1089;),%20&#1087;&#1086;&#1078;&#1080;&#1088;&#1072;&#1102;&#1097;&#1080;&#1081;%20&#1089;&#1074;&#1086;&#1077;&#1075;&#1086;%20&#1089;&#1099;&#1085;&#1072;&#8221;%20(1636)');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hyperlink" Target="http://hellados.ru/dic.php?id=714" TargetMode="External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hellados.ru/dic.php?id=715" TargetMode="External"/><Relationship Id="rId5" Type="http://schemas.openxmlformats.org/officeDocument/2006/relationships/hyperlink" Target="http://hellados.ru/dic.php?id=713" TargetMode="External"/><Relationship Id="rId4" Type="http://schemas.openxmlformats.org/officeDocument/2006/relationships/hyperlink" Target="http://hellados.ru/dic.php?id=216" TargetMode="Externa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hellados.ru/dic.php?id=362" TargetMode="External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hellados.ru/dic.php?id=16" TargetMode="External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hellados.ru/texts/hecate.php" TargetMode="External"/><Relationship Id="rId5" Type="http://schemas.openxmlformats.org/officeDocument/2006/relationships/hyperlink" Target="http://hellados.ru/dic.php?id=209" TargetMode="External"/><Relationship Id="rId4" Type="http://schemas.openxmlformats.org/officeDocument/2006/relationships/hyperlink" Target="http://hellados.ru/gen/titanos.ht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javascript:alert('&#1057;&#1090;&#1072;&#1090;&#1091;&#1103;%20&#1047;&#1077;&#1074;&#1089;&#1072;%20&#1080;&#1079;%20&#1053;&#1080;&#1082;&#1086;&#1084;&#1077;&#1076;&#1080;&#1080;%20&#1074;%20&#1041;&#1080;&#1079;&#1080;&#1088;&#1080;&#1080;%20(&#1085;&#1099;&#1085;&#1077;&#1096;&#1085;&#1080;&#1077;%20&#1048;&#1079;&#1084;&#1080;&#1088;%20&#1074;%20&#1040;&#1085;&#1072;&#1090;&#1086;&#1083;&#1080;&#1080;).%20&#1057;&#1090;&#1072;&#1084;&#1073;&#1091;&#1083;&#1100;&#1089;&#1082;&#1080;&#1081;%20&#1072;&#1088;&#1093;&#1077;&#1086;&#1083;&#1086;&#1075;&#1080;&#1095;&#1077;&#1089;&#1082;&#1080;&#1081;%20&#1084;&#1091;&#1079;&#1077;&#1081;');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Ученики 4 А класса</a:t>
            </a:r>
          </a:p>
          <a:p>
            <a:r>
              <a:rPr lang="ru-RU" dirty="0" smtClean="0"/>
              <a:t>Гудкова Аля</a:t>
            </a:r>
          </a:p>
          <a:p>
            <a:r>
              <a:rPr lang="ru-RU" dirty="0" err="1" smtClean="0"/>
              <a:t>Селякин</a:t>
            </a:r>
            <a:r>
              <a:rPr lang="ru-RU" dirty="0" smtClean="0"/>
              <a:t> Егор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404664"/>
            <a:ext cx="48374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dirty="0">
                <a:latin typeface="Gabriola" pitchFamily="82" charset="0"/>
              </a:rPr>
              <a:t>Боги Древней Греции</a:t>
            </a:r>
          </a:p>
        </p:txBody>
      </p:sp>
      <p:pic>
        <p:nvPicPr>
          <p:cNvPr id="1028" name="Picture 4" descr="http://www.grekomania.ru/images/pageinfo/categories/big/6_Ze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8640"/>
            <a:ext cx="417646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68962" y="4437112"/>
            <a:ext cx="4879101" cy="2128664"/>
          </a:xfrm>
        </p:spPr>
        <p:txBody>
          <a:bodyPr/>
          <a:lstStyle/>
          <a:p>
            <a:r>
              <a:rPr lang="ru-RU" sz="2400" i="1" dirty="0" smtClean="0"/>
              <a:t>Гера - </a:t>
            </a:r>
            <a:r>
              <a:rPr lang="ru-RU" sz="2400" i="1" dirty="0"/>
              <a:t>дочь </a:t>
            </a:r>
            <a:r>
              <a:rPr lang="ru-RU" sz="2400" i="1" dirty="0">
                <a:hlinkClick r:id="rId3"/>
              </a:rPr>
              <a:t>Кроноса</a:t>
            </a:r>
            <a:r>
              <a:rPr lang="ru-RU" sz="2400" i="1" dirty="0"/>
              <a:t> и </a:t>
            </a:r>
            <a:r>
              <a:rPr lang="ru-RU" sz="2400" i="1" dirty="0">
                <a:hlinkClick r:id="rId3"/>
              </a:rPr>
              <a:t>Реи</a:t>
            </a:r>
            <a:r>
              <a:rPr lang="ru-RU" sz="2400" i="1" dirty="0"/>
              <a:t>, сестра и законная жена </a:t>
            </a:r>
            <a:r>
              <a:rPr lang="ru-RU" sz="2400" i="1" dirty="0">
                <a:hlinkClick r:id="rId4"/>
              </a:rPr>
              <a:t>Зевса</a:t>
            </a:r>
            <a:r>
              <a:rPr lang="ru-RU" sz="2400" i="1" dirty="0"/>
              <a:t>, покровительница браков, супружеской любви и родов. </a:t>
            </a:r>
            <a:endParaRPr lang="ru-RU" sz="2400" i="1" dirty="0" smtClean="0"/>
          </a:p>
          <a:p>
            <a:r>
              <a:rPr lang="ru-RU" sz="2400" i="1" dirty="0" smtClean="0"/>
              <a:t>Гере </a:t>
            </a:r>
            <a:r>
              <a:rPr lang="ru-RU" sz="2400" i="1" dirty="0"/>
              <a:t>посвящены гранат (символ брака), кукушка, павлин и ворон.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0"/>
            <a:ext cx="6550248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Гера и Зевс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18" name="Picture 2" descr="http://hellados.ru/gallery/pic/hera_zeus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11970"/>
            <a:ext cx="3312368" cy="260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hellados.ru/gallery/pic/juno_punishmen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923330"/>
            <a:ext cx="3641973" cy="509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5970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56938" y="836712"/>
            <a:ext cx="59355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Дочь аргосского царя </a:t>
            </a:r>
            <a:r>
              <a:rPr lang="ru-RU" dirty="0" err="1"/>
              <a:t>Инаха</a:t>
            </a:r>
            <a:r>
              <a:rPr lang="ru-RU" dirty="0"/>
              <a:t>, возлюбленная Зевса. </a:t>
            </a:r>
          </a:p>
          <a:p>
            <a:pPr algn="just"/>
            <a:r>
              <a:rPr lang="ru-RU" dirty="0"/>
              <a:t>Опасаясь гнева ревнивой Геры, Зевс превратил Ио в белоснежную телку, но Гера потребовала ее себе в дар и приставила к ней стражем Аргоса, убитого по воле Зевса Гермесом. После этого Ио, мучимая оводом, насланным Герой, странствовала по Греции, Азии, Египту, где приняла свой прежний вид и родила от Зевса сына </a:t>
            </a:r>
            <a:r>
              <a:rPr lang="ru-RU" dirty="0" err="1"/>
              <a:t>Эпафа</a:t>
            </a:r>
            <a:r>
              <a:rPr lang="ru-RU" dirty="0"/>
              <a:t>. </a:t>
            </a: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873653" y="116632"/>
            <a:ext cx="1369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42" name="Picture 2" descr="http://hellados.ru/gallery/pic/io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822" y="3422035"/>
            <a:ext cx="5172601" cy="3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hellados.ru/gallery/pic/io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68" y="943660"/>
            <a:ext cx="2390775" cy="432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9995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68962" y="4437112"/>
            <a:ext cx="4879101" cy="2128664"/>
          </a:xfrm>
        </p:spPr>
        <p:txBody>
          <a:bodyPr/>
          <a:lstStyle/>
          <a:p>
            <a:r>
              <a:rPr lang="ru-RU" sz="2400" dirty="0"/>
              <a:t>Богиня домашнего очага, старшая дочь Кроноса и Реи. Она покровительница неугасимого огня - начала, объединяющего мир богов, человеческое общество и каждую семью.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0"/>
            <a:ext cx="6550248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Гестия</a:t>
            </a:r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266" name="Picture 2" descr="http://hellados.ru/gallery/pic/ves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80728"/>
            <a:ext cx="388843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hellados.ru/gallery/pic/hestia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53550"/>
            <a:ext cx="3744416" cy="300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582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51520" y="3933056"/>
            <a:ext cx="8537023" cy="2128664"/>
          </a:xfrm>
        </p:spPr>
        <p:txBody>
          <a:bodyPr/>
          <a:lstStyle/>
          <a:p>
            <a:r>
              <a:rPr lang="ru-RU" sz="2400" dirty="0" smtClean="0"/>
              <a:t> 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88640"/>
            <a:ext cx="6550248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Гестия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9872" y="1268760"/>
            <a:ext cx="5400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/>
              <a:t>Гестия</a:t>
            </a:r>
            <a:r>
              <a:rPr lang="ru-RU" sz="1600" dirty="0" smtClean="0"/>
              <a:t> </a:t>
            </a:r>
            <a:r>
              <a:rPr lang="ru-RU" sz="1600" dirty="0"/>
              <a:t>была дочерью Крона и Реи, сестрой Геры, Диметры, Посейдона, Зевса и Плутона. Ее освободил брат Зевс, и когда закончились всевозможные войны, забрал ее на Олимп и сделал богиней. </a:t>
            </a:r>
          </a:p>
          <a:p>
            <a:r>
              <a:rPr lang="ru-RU" sz="1600" dirty="0" err="1"/>
              <a:t>Гестия</a:t>
            </a:r>
            <a:r>
              <a:rPr lang="ru-RU" sz="1600" dirty="0"/>
              <a:t> никогда не была замужем, но посвятила свою жизнь домашним очагам смертных, поэтому в каждом доме имелся алтарь с ее именем и в нем горел негаснущий огонь - ее любовь ко всем. </a:t>
            </a:r>
          </a:p>
          <a:p>
            <a:r>
              <a:rPr lang="ru-RU" sz="1600" dirty="0" smtClean="0"/>
              <a:t>Каждый вечер после работы, вокруг него собиралась вся семья, и обсуждала свои проблемы, и беседовали с богиней, которая как будто была с ними рядом, грея вечернюю еду.</a:t>
            </a:r>
            <a:br>
              <a:rPr lang="ru-RU" sz="1600" dirty="0" smtClean="0"/>
            </a:br>
            <a:r>
              <a:rPr lang="ru-RU" sz="1600" dirty="0" smtClean="0"/>
              <a:t>Ее вид, так как ее изображали статуи, имел особую сладость, и доброта изливалась из ее глаз.</a:t>
            </a:r>
          </a:p>
          <a:p>
            <a:r>
              <a:rPr lang="ru-RU" sz="1600" dirty="0"/>
              <a:t>Она считалась всегда самой скромной богиней, о ней не рассказывали разных историй, так как ее жизнь была спокойной, без приключений, она была любима как немногие богини на </a:t>
            </a:r>
            <a:r>
              <a:rPr lang="ru-RU" sz="1600" dirty="0" smtClean="0"/>
              <a:t>Олимпе. </a:t>
            </a:r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</p:txBody>
      </p:sp>
      <p:pic>
        <p:nvPicPr>
          <p:cNvPr id="12290" name="Picture 2" descr="http://hellados.ru/gallery/pic/hesti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36520"/>
            <a:ext cx="2808312" cy="538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2225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571999" y="2708920"/>
            <a:ext cx="4216544" cy="3352800"/>
          </a:xfrm>
        </p:spPr>
        <p:txBody>
          <a:bodyPr/>
          <a:lstStyle/>
          <a:p>
            <a:pPr algn="ctr"/>
            <a:r>
              <a:rPr lang="ru-RU" sz="2400" dirty="0"/>
              <a:t>В Древней Греции выделяются две группы богов: </a:t>
            </a:r>
            <a:r>
              <a:rPr lang="ru-RU" sz="2400" dirty="0" smtClean="0"/>
              <a:t>титаны </a:t>
            </a:r>
            <a:r>
              <a:rPr lang="ru-RU" sz="2400" dirty="0"/>
              <a:t>и </a:t>
            </a:r>
            <a:r>
              <a:rPr lang="ru-RU" sz="2400" dirty="0" smtClean="0"/>
              <a:t>олимпийцы </a:t>
            </a:r>
            <a:r>
              <a:rPr lang="ru-RU" sz="2400" dirty="0" smtClean="0"/>
              <a:t>.</a:t>
            </a:r>
            <a:r>
              <a:rPr lang="ru-RU" sz="2400" dirty="0"/>
              <a:t> Младший из титанов Кронос </a:t>
            </a:r>
            <a:r>
              <a:rPr lang="ru-RU" sz="2400" dirty="0" smtClean="0"/>
              <a:t>занял </a:t>
            </a:r>
            <a:r>
              <a:rPr lang="ru-RU" sz="2400" dirty="0"/>
              <a:t>место верховного бога титанов. </a:t>
            </a:r>
            <a:endParaRPr lang="ru-RU" sz="2400" dirty="0" smtClean="0"/>
          </a:p>
          <a:p>
            <a:pPr algn="ctr"/>
            <a:r>
              <a:rPr lang="ru-RU" sz="2400" dirty="0" smtClean="0"/>
              <a:t>Боясь </a:t>
            </a:r>
            <a:r>
              <a:rPr lang="ru-RU" sz="2400" dirty="0"/>
              <a:t>потерять власть, Кронос стал проглатывать своих детей. </a:t>
            </a:r>
            <a:endParaRPr lang="ru-RU" sz="2400" dirty="0"/>
          </a:p>
        </p:txBody>
      </p:sp>
      <p:pic>
        <p:nvPicPr>
          <p:cNvPr id="6" name="Рисунок 5" descr="http://www.dopotopa.com/images/greekgods.jpg">
            <a:hlinkClick r:id="rId3" tooltip="&quot;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3744416" cy="61206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5004048" y="836712"/>
            <a:ext cx="3741936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Кронос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quarter" idx="14"/>
          </p:nvPr>
        </p:nvSpPr>
        <p:spPr>
          <a:xfrm>
            <a:off x="752670" y="4797152"/>
            <a:ext cx="7772400" cy="1728192"/>
          </a:xfrm>
        </p:spPr>
        <p:txBody>
          <a:bodyPr>
            <a:normAutofit/>
          </a:bodyPr>
          <a:lstStyle>
            <a:extLst/>
          </a:lstStyle>
          <a:p>
            <a:pPr marL="0" indent="0" algn="ctr"/>
            <a:r>
              <a:rPr lang="ru-RU" dirty="0"/>
              <a:t>Рея спрятала последнего ребенка в на острове Крит, в глубокой пещере, а Кроносу отдала камень, завернутый в пеленки. </a:t>
            </a:r>
            <a:br>
              <a:rPr lang="ru-RU" dirty="0"/>
            </a:br>
            <a:r>
              <a:rPr lang="ru-RU" dirty="0"/>
              <a:t>За Зевсом ухаживали нимфы </a:t>
            </a:r>
            <a:r>
              <a:rPr lang="ru-RU" i="1" dirty="0" err="1">
                <a:hlinkClick r:id="rId3"/>
              </a:rPr>
              <a:t>Адрастея</a:t>
            </a:r>
            <a:r>
              <a:rPr lang="ru-RU" dirty="0"/>
              <a:t> и </a:t>
            </a:r>
            <a:r>
              <a:rPr lang="ru-RU" i="1" dirty="0">
                <a:hlinkClick r:id="rId4"/>
              </a:rPr>
              <a:t>Идея</a:t>
            </a:r>
            <a:r>
              <a:rPr lang="ru-RU" dirty="0"/>
              <a:t>. Они вскормили его молоком божественной козы </a:t>
            </a:r>
            <a:r>
              <a:rPr lang="ru-RU" i="1" dirty="0" err="1">
                <a:hlinkClick r:id="rId5"/>
              </a:rPr>
              <a:t>Амальтеи</a:t>
            </a:r>
            <a:r>
              <a:rPr lang="ru-RU" dirty="0"/>
              <a:t>. Всякий раз, когда младенец Зевс плакал, юные </a:t>
            </a:r>
            <a:r>
              <a:rPr lang="ru-RU" i="1" dirty="0" err="1">
                <a:hlinkClick r:id="rId6"/>
              </a:rPr>
              <a:t>куреты</a:t>
            </a:r>
            <a:r>
              <a:rPr lang="ru-RU" dirty="0"/>
              <a:t>, охранявшие вход в пещеру, ударяли в щиты мечами, чтобы Кронос не услышал его плача.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548680"/>
            <a:ext cx="5099473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Рождение Зевса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http://hellados.ru/gallery/pic/cronos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33" y="1700808"/>
            <a:ext cx="251249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Зевс </a:t>
            </a:r>
            <a:endParaRPr kumimoji="0" lang="ru-RU" sz="1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19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Зевс </a:t>
            </a:r>
            <a:endParaRPr kumimoji="0" lang="ru-RU" sz="1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18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4" name="Picture 6" descr="http://hellados.ru/gallery/pic/zeus_7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72816"/>
            <a:ext cx="241935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hellados.ru/gallery/pic/zeus_curetos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1556792"/>
            <a:ext cx="2736303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ÕØÚáÛ丫:Téxt Plàçèhòlðêr 表¥鷗字㌍_W 2"/>
          <p:cNvSpPr>
            <a:spLocks noGrp="1"/>
          </p:cNvSpPr>
          <p:nvPr>
            <p:ph type="body" sz="quarter" idx="11"/>
          </p:nvPr>
        </p:nvSpPr>
        <p:spPr/>
        <p:txBody>
          <a:bodyPr/>
          <a:lstStyle>
            <a:extLst/>
          </a:lstStyle>
          <a:p>
            <a:pPr>
              <a:spcBef>
                <a:spcPts val="0"/>
              </a:spcBef>
            </a:pPr>
            <a:r>
              <a:rPr lang="ru-RU" sz="1100" dirty="0" smtClean="0"/>
              <a:t>Однажды Кроносу было предсказано, что ему суждено быть побежденным собственным сыном. Однако, насколько ему было известно, он проглотил всех. Рассерженный, он попросил </a:t>
            </a:r>
            <a:r>
              <a:rPr lang="ru-RU" sz="1100" dirty="0" err="1" smtClean="0">
                <a:hlinkClick r:id="rId3"/>
              </a:rPr>
              <a:t>Метиду</a:t>
            </a:r>
            <a:r>
              <a:rPr lang="ru-RU" sz="1100" dirty="0" smtClean="0"/>
              <a:t> принести ему вина. </a:t>
            </a:r>
            <a:r>
              <a:rPr lang="ru-RU" sz="1100" dirty="0" err="1" smtClean="0"/>
              <a:t>Метида</a:t>
            </a:r>
            <a:r>
              <a:rPr lang="ru-RU" sz="1100" dirty="0" smtClean="0"/>
              <a:t> принесла напиток  отравленным. С приступом рвоты чрево Кроноса извергло всех ранее проглоченных детей. </a:t>
            </a:r>
            <a:r>
              <a:rPr lang="ru-RU" sz="1100" dirty="0" smtClean="0"/>
              <a:t>|</a:t>
            </a:r>
            <a:endParaRPr lang="ru-RU" sz="1100" dirty="0"/>
          </a:p>
        </p:txBody>
      </p:sp>
      <p:pic>
        <p:nvPicPr>
          <p:cNvPr id="3074" name="Picture 2" descr="http://hellados.ru/gallery/pic/hades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2324100" cy="381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hellados.ru/gallery/pic/neptuno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817" y="218597"/>
            <a:ext cx="2114550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hellados.ru/gallery/pic/hera_1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407" y="676266"/>
            <a:ext cx="2337356" cy="288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hellados.ru/gallery/pic/demeter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501008"/>
            <a:ext cx="1706885" cy="2972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76056" y="4156110"/>
            <a:ext cx="36984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Освобождение детей 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Кроноса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8925" y="4221087"/>
            <a:ext cx="224928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АИД</a:t>
            </a:r>
            <a:endParaRPr lang="ru-RU" sz="2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82414" y="2967335"/>
            <a:ext cx="237917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Посейдон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73827" y="6441089"/>
            <a:ext cx="124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Деметра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3632890"/>
            <a:ext cx="12764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¥ل云玗İαЂÕØÚáÛ丫:Téxt Plàçèhòlðêr 表¥鷗字㌍_W 10"/>
          <p:cNvSpPr>
            <a:spLocks noGrp="1"/>
          </p:cNvSpPr>
          <p:nvPr>
            <p:ph type="body" sz="quarter" idx="13"/>
          </p:nvPr>
        </p:nvSpPr>
        <p:spPr>
          <a:xfrm>
            <a:off x="228600" y="5661248"/>
            <a:ext cx="8610600" cy="968152"/>
          </a:xfrm>
        </p:spPr>
        <p:txBody>
          <a:bodyPr/>
          <a:lstStyle>
            <a:extLst/>
          </a:lstStyle>
          <a:p>
            <a:r>
              <a:rPr lang="ru-RU" dirty="0" smtClean="0"/>
              <a:t>Богиня </a:t>
            </a:r>
            <a:r>
              <a:rPr lang="ru-RU" dirty="0"/>
              <a:t>плодородия и земледелия, дочь Кроноса и Реи, сестра и супруга Зевса, от которого она родила Персефону.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87086" y="0"/>
            <a:ext cx="34851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еметра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http://hellados.ru/gallery/pic/demeter_knid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273630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Деметра </a:t>
            </a:r>
            <a:endParaRPr kumimoji="0" lang="ru-RU" sz="1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19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Picture 4" descr="http://hellados.ru/gallery/pic/demeter_5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498786"/>
            <a:ext cx="2736304" cy="365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hellados.ru/gallery/pic/demeter_3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615195"/>
            <a:ext cx="2592288" cy="3469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¥ل云玗İαЂÕØÚáÛ丫:Téxt Plàçèhòlðêr 表¥鷗字㌍_W 10"/>
          <p:cNvSpPr>
            <a:spLocks noGrp="1"/>
          </p:cNvSpPr>
          <p:nvPr>
            <p:ph type="body" sz="quarter" idx="13"/>
          </p:nvPr>
        </p:nvSpPr>
        <p:spPr>
          <a:xfrm>
            <a:off x="228600" y="5661248"/>
            <a:ext cx="8610600" cy="968152"/>
          </a:xfrm>
        </p:spPr>
        <p:txBody>
          <a:bodyPr/>
          <a:lstStyle>
            <a:extLst/>
          </a:lstStyle>
          <a:p>
            <a:r>
              <a:rPr lang="ru-RU" dirty="0" smtClean="0"/>
              <a:t>Сын </a:t>
            </a:r>
            <a:r>
              <a:rPr lang="ru-RU" dirty="0"/>
              <a:t>Кроноса и Реи, брат Зевса, бог-олимпиец, повелитель морского царства и всех его обитателей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87086" y="0"/>
            <a:ext cx="39891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Посейдон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http://hellados.ru/gallery/pic/posey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237287"/>
            <a:ext cx="2724150" cy="356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hellados.ru/gallery/pic/neptun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23330"/>
            <a:ext cx="26574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hellados.ru/gallery/pic/poseyd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879218"/>
            <a:ext cx="2664296" cy="398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9797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¥ل云玗İαЂÕØÚáÛ丫:Téxt Plàçèhòlðêr 表¥鷗字㌍_W 10"/>
          <p:cNvSpPr>
            <a:spLocks noGrp="1"/>
          </p:cNvSpPr>
          <p:nvPr>
            <p:ph type="body" sz="quarter" idx="13"/>
          </p:nvPr>
        </p:nvSpPr>
        <p:spPr>
          <a:xfrm>
            <a:off x="179512" y="5085184"/>
            <a:ext cx="8697788" cy="1584176"/>
          </a:xfrm>
        </p:spPr>
        <p:txBody>
          <a:bodyPr/>
          <a:lstStyle>
            <a:extLst/>
          </a:lstStyle>
          <a:p>
            <a:endParaRPr lang="ru-RU" b="1" dirty="0"/>
          </a:p>
          <a:p>
            <a:r>
              <a:rPr lang="ru-RU" sz="1400" b="1" i="1" dirty="0" smtClean="0">
                <a:hlinkClick r:id="rId3"/>
              </a:rPr>
              <a:t>Аид</a:t>
            </a:r>
            <a:r>
              <a:rPr lang="ru-RU" sz="1400" i="1" dirty="0" smtClean="0"/>
              <a:t> </a:t>
            </a:r>
            <a:r>
              <a:rPr lang="ru-RU" sz="1400" i="1" dirty="0"/>
              <a:t>- сын </a:t>
            </a:r>
            <a:r>
              <a:rPr lang="ru-RU" sz="1400" i="1" dirty="0">
                <a:hlinkClick r:id="rId4"/>
              </a:rPr>
              <a:t>Кроноса</a:t>
            </a:r>
            <a:r>
              <a:rPr lang="ru-RU" sz="1400" i="1" dirty="0"/>
              <a:t> и </a:t>
            </a:r>
            <a:r>
              <a:rPr lang="ru-RU" sz="1400" i="1" dirty="0">
                <a:hlinkClick r:id="rId4"/>
              </a:rPr>
              <a:t>Реи</a:t>
            </a:r>
            <a:r>
              <a:rPr lang="ru-RU" sz="1400" i="1" dirty="0"/>
              <a:t>, брат </a:t>
            </a:r>
            <a:r>
              <a:rPr lang="ru-RU" sz="1400" i="1" dirty="0">
                <a:hlinkClick r:id="rId5"/>
              </a:rPr>
              <a:t>Зевса</a:t>
            </a:r>
            <a:r>
              <a:rPr lang="ru-RU" sz="1400" i="1" dirty="0"/>
              <a:t>, властитель царства мертвых.</a:t>
            </a:r>
            <a:endParaRPr lang="ru-RU" sz="1400" dirty="0"/>
          </a:p>
          <a:p>
            <a:r>
              <a:rPr lang="ru-RU" sz="1400" dirty="0"/>
              <a:t>Глубоко под землей царит неумолимый мрачный брат </a:t>
            </a:r>
            <a:r>
              <a:rPr lang="ru-RU" sz="1400" dirty="0">
                <a:hlinkClick r:id="rId5"/>
              </a:rPr>
              <a:t>Зевса</a:t>
            </a:r>
            <a:r>
              <a:rPr lang="ru-RU" sz="1400" dirty="0"/>
              <a:t> Аид. Никогда не проникают туда лучи яркого солнца. Царство его - мир мертвых - также называют Аидом или Гадесом.</a:t>
            </a:r>
            <a:br>
              <a:rPr lang="ru-RU" sz="1400" dirty="0"/>
            </a:br>
            <a:r>
              <a:rPr lang="ru-RU" sz="1400" dirty="0" smtClean="0"/>
              <a:t>Царство </a:t>
            </a:r>
            <a:r>
              <a:rPr lang="ru-RU" sz="1400" dirty="0"/>
              <a:t>Аида полно ужасов. Над всеми привидениями и чудовищами властвует великая богиня </a:t>
            </a:r>
            <a:r>
              <a:rPr lang="ru-RU" sz="1400" dirty="0">
                <a:hlinkClick r:id="rId6"/>
              </a:rPr>
              <a:t>Геката</a:t>
            </a:r>
            <a:r>
              <a:rPr lang="ru-RU" sz="1400" dirty="0"/>
              <a:t>. </a:t>
            </a:r>
            <a:br>
              <a:rPr lang="ru-RU" sz="1400" dirty="0"/>
            </a:br>
            <a:r>
              <a:rPr lang="ru-RU" sz="1400" dirty="0"/>
              <a:t>Ужасно царство Аида и ненавистно оно людям.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87086" y="0"/>
            <a:ext cx="34851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Аид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Деметра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19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http://hellados.ru/gallery/pic/hade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698477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8508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www.dopotopa.com/images/greekgods_2.jpg">
            <a:hlinkClick r:id="rId3" tooltip="&quot;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17" y="1196752"/>
            <a:ext cx="3816424" cy="554461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499992" y="886429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/>
              <a:t>Зевс Громовержец был самым главным богом у греков. Вместе с остальными богами - женой и детьми, он жил на высокой горе Олимп. А внизу, У самого подножья этой горы, люди построили город Олимпию, где проводили спортивные состязания.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31818" y="116632"/>
            <a:ext cx="8452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Зевс на горе Олимпии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http://chydosan.narod.ru/7/Zevs/Zevs3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284984"/>
            <a:ext cx="302433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51520" y="3933056"/>
            <a:ext cx="8537023" cy="2128664"/>
          </a:xfrm>
        </p:spPr>
        <p:txBody>
          <a:bodyPr/>
          <a:lstStyle/>
          <a:p>
            <a:r>
              <a:rPr lang="ru-RU" sz="2400" dirty="0" smtClean="0"/>
              <a:t> </a:t>
            </a:r>
            <a:r>
              <a:rPr lang="ru-RU" sz="2400" dirty="0"/>
              <a:t>Ника является не только богиней побед в сражениях, но также и в артистических и спортивных состязаниях. Помогает она и богам, и людям. </a:t>
            </a:r>
          </a:p>
          <a:p>
            <a:r>
              <a:rPr lang="ru-RU" sz="2400" dirty="0" smtClean="0"/>
              <a:t>Изображали Нику крылатой женщиной с лавровым венком или пальмовой ветвью, нередко на колеснице.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88640"/>
            <a:ext cx="6550248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Зевс и Ника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4" name="Picture 2" descr="http://hellados.ru/gallery/pic/nik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11970"/>
            <a:ext cx="3456384" cy="289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67944" y="1268760"/>
            <a:ext cx="4752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Ника богиня-победа, дочь океаниды Стикс и </a:t>
            </a:r>
            <a:r>
              <a:rPr lang="ru-RU" sz="2400" dirty="0" err="1"/>
              <a:t>Палланта</a:t>
            </a:r>
            <a:r>
              <a:rPr lang="ru-RU" sz="2400" dirty="0"/>
              <a:t>. Ника участвовала в борьбе за власть Зевса с отцом Кроносом. Зевс сделал ее своей неразлучной спутницей</a:t>
            </a:r>
          </a:p>
        </p:txBody>
      </p:sp>
    </p:spTree>
    <p:extLst>
      <p:ext uri="{BB962C8B-B14F-4D97-AF65-F5344CB8AC3E}">
        <p14:creationId xmlns:p14="http://schemas.microsoft.com/office/powerpoint/2010/main" val="1476150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ssicPhoto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ClassicPhotoAlbum</Template>
  <TotalTime>0</TotalTime>
  <Words>594</Words>
  <Application>Microsoft Office PowerPoint</Application>
  <PresentationFormat>Экран (4:3)</PresentationFormat>
  <Paragraphs>68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ClassicPhotoAlbum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2013-02-26T13:17:21Z</dcterms:created>
  <dcterms:modified xsi:type="dcterms:W3CDTF">2013-02-26T15:23:43Z</dcterms:modified>
</cp:coreProperties>
</file>