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62" r:id="rId2"/>
    <p:sldId id="263" r:id="rId3"/>
    <p:sldId id="264" r:id="rId4"/>
    <p:sldId id="256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9983D-1A00-4AD6-A182-C41AC99A611B}" type="datetimeFigureOut">
              <a:rPr lang="ru-RU" smtClean="0"/>
              <a:t>01.01.2013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0059D-0183-4DA8-8BA9-8845A83B2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893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E332-E820-4338-B31F-8B773D801770}" type="datetimeFigureOut">
              <a:rPr lang="ru-RU" smtClean="0"/>
              <a:t>01.01.2013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FB1-BBCF-4BD5-82E4-1119A930E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0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E332-E820-4338-B31F-8B773D801770}" type="datetimeFigureOut">
              <a:rPr lang="ru-RU" smtClean="0"/>
              <a:t>01.01.2013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FB1-BBCF-4BD5-82E4-1119A930E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984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E332-E820-4338-B31F-8B773D801770}" type="datetimeFigureOut">
              <a:rPr lang="ru-RU" smtClean="0"/>
              <a:t>01.01.2013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FB1-BBCF-4BD5-82E4-1119A930E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58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E332-E820-4338-B31F-8B773D801770}" type="datetimeFigureOut">
              <a:rPr lang="ru-RU" smtClean="0"/>
              <a:t>01.01.2013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FB1-BBCF-4BD5-82E4-1119A930E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64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E332-E820-4338-B31F-8B773D801770}" type="datetimeFigureOut">
              <a:rPr lang="ru-RU" smtClean="0"/>
              <a:t>01.01.2013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FB1-BBCF-4BD5-82E4-1119A930E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487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E332-E820-4338-B31F-8B773D801770}" type="datetimeFigureOut">
              <a:rPr lang="ru-RU" smtClean="0"/>
              <a:t>01.01.2013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FB1-BBCF-4BD5-82E4-1119A930E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02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E332-E820-4338-B31F-8B773D801770}" type="datetimeFigureOut">
              <a:rPr lang="ru-RU" smtClean="0"/>
              <a:t>01.01.2013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FB1-BBCF-4BD5-82E4-1119A930E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032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E332-E820-4338-B31F-8B773D801770}" type="datetimeFigureOut">
              <a:rPr lang="ru-RU" smtClean="0"/>
              <a:t>01.01.2013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FB1-BBCF-4BD5-82E4-1119A930E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205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E332-E820-4338-B31F-8B773D801770}" type="datetimeFigureOut">
              <a:rPr lang="ru-RU" smtClean="0"/>
              <a:t>01.01.2013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FB1-BBCF-4BD5-82E4-1119A930E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492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E332-E820-4338-B31F-8B773D801770}" type="datetimeFigureOut">
              <a:rPr lang="ru-RU" smtClean="0"/>
              <a:t>01.01.2013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FB1-BBCF-4BD5-82E4-1119A930E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428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E332-E820-4338-B31F-8B773D801770}" type="datetimeFigureOut">
              <a:rPr lang="ru-RU" smtClean="0"/>
              <a:t>01.01.2013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FB1-BBCF-4BD5-82E4-1119A930E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99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E332-E820-4338-B31F-8B773D801770}" type="datetimeFigureOut">
              <a:rPr lang="ru-RU" smtClean="0"/>
              <a:t>01.01.2013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F1FB1-BBCF-4BD5-82E4-1119A930E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167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g"/><Relationship Id="rId5" Type="http://schemas.openxmlformats.org/officeDocument/2006/relationships/image" Target="../media/image11.gif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22714"/>
          </a:xfrm>
        </p:spPr>
        <p:txBody>
          <a:bodyPr>
            <a:normAutofit/>
          </a:bodyPr>
          <a:lstStyle/>
          <a:p>
            <a:r>
              <a:rPr lang="ru-RU" sz="4900" b="1" dirty="0" smtClean="0"/>
              <a:t>Работа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5300" b="1" dirty="0" smtClean="0"/>
              <a:t>Ивановой Ольги Васильевны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воспитателя группы продлённого дня</a:t>
            </a:r>
            <a:br>
              <a:rPr lang="ru-RU" sz="4000" b="1" dirty="0" smtClean="0"/>
            </a:br>
            <a:r>
              <a:rPr lang="ru-RU" sz="4000" b="1" dirty="0" smtClean="0"/>
              <a:t>ГБОУ гимназии № 406</a:t>
            </a:r>
            <a:br>
              <a:rPr lang="ru-RU" sz="4000" b="1" dirty="0" smtClean="0"/>
            </a:br>
            <a:r>
              <a:rPr lang="ru-RU" sz="4000" b="1" dirty="0" smtClean="0"/>
              <a:t>Пушкинского района</a:t>
            </a:r>
            <a:br>
              <a:rPr lang="ru-RU" sz="4000" b="1" dirty="0" smtClean="0"/>
            </a:br>
            <a:r>
              <a:rPr lang="ru-RU" sz="4000" b="1" dirty="0" smtClean="0"/>
              <a:t>Санкт-Петербурга</a:t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>2012-2013 учебный год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8602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>Тема:</a:t>
            </a:r>
            <a:br>
              <a:rPr lang="ru-RU" sz="6000" b="1" dirty="0" smtClean="0"/>
            </a:br>
            <a:r>
              <a:rPr lang="ru-RU" sz="6000" b="1" dirty="0" smtClean="0"/>
              <a:t>«Сказки  </a:t>
            </a:r>
            <a:r>
              <a:rPr lang="ru-RU" sz="6000" b="1" dirty="0" err="1" smtClean="0"/>
              <a:t>А.С.Пушкина</a:t>
            </a:r>
            <a:r>
              <a:rPr lang="ru-RU" sz="6000" b="1" dirty="0" smtClean="0"/>
              <a:t>»</a:t>
            </a:r>
            <a:br>
              <a:rPr lang="ru-RU" sz="60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/>
              <a:t/>
            </a:r>
            <a:br>
              <a:rPr lang="ru-RU" sz="6000" b="1" dirty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/>
              <a:t/>
            </a:r>
            <a:br>
              <a:rPr lang="ru-RU" sz="6000" b="1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Игра-викторина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276872"/>
            <a:ext cx="496855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65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48072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u="sng" dirty="0" smtClean="0"/>
              <a:t>Цель: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формирование познавательного интереса через произведения А.С. Пушкина.</a:t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u="sng" dirty="0" smtClean="0"/>
              <a:t>Задачи: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-обобщить знания учащихся о </a:t>
            </a:r>
            <a:r>
              <a:rPr lang="ru-RU" sz="3600" b="1" dirty="0" smtClean="0"/>
              <a:t>творчестве         А.С. Пушкина</a:t>
            </a:r>
            <a:r>
              <a:rPr lang="ru-RU" sz="3600" b="1" dirty="0" smtClean="0"/>
              <a:t>;</a:t>
            </a:r>
            <a:br>
              <a:rPr lang="ru-RU" sz="3600" b="1" dirty="0" smtClean="0"/>
            </a:br>
            <a:r>
              <a:rPr lang="ru-RU" sz="3600" b="1" dirty="0" smtClean="0"/>
              <a:t>-развивать образное мышление, творческие способности, воображение, способность воспринимать различные виды искусства;</a:t>
            </a:r>
            <a:br>
              <a:rPr lang="ru-RU" sz="3600" b="1" dirty="0" smtClean="0"/>
            </a:br>
            <a:r>
              <a:rPr lang="ru-RU" sz="3600" b="1" dirty="0" smtClean="0"/>
              <a:t>-создавать условия для формирования интереса детей к классическому искусству.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91409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Подскажи словечко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024" y="1988840"/>
            <a:ext cx="8784976" cy="4752528"/>
          </a:xfrm>
        </p:spPr>
        <p:txBody>
          <a:bodyPr/>
          <a:lstStyle/>
          <a:p>
            <a:pPr algn="l"/>
            <a:r>
              <a:rPr lang="ru-RU" b="1" u="sng" dirty="0" smtClean="0"/>
              <a:t>1 команда:    </a:t>
            </a:r>
            <a:r>
              <a:rPr lang="ru-RU" b="1" dirty="0" smtClean="0"/>
              <a:t>Буря мглою небо кроет…</a:t>
            </a:r>
          </a:p>
          <a:p>
            <a:pPr algn="l"/>
            <a:r>
              <a:rPr lang="ru-RU" b="1" u="sng" dirty="0"/>
              <a:t>2</a:t>
            </a:r>
            <a:r>
              <a:rPr lang="ru-RU" b="1" u="sng" dirty="0" smtClean="0"/>
              <a:t> команда:    </a:t>
            </a:r>
            <a:r>
              <a:rPr lang="ru-RU" b="1" dirty="0" smtClean="0"/>
              <a:t>Мороз и солнце, день чудесный…</a:t>
            </a:r>
          </a:p>
          <a:p>
            <a:pPr algn="l"/>
            <a:r>
              <a:rPr lang="ru-RU" b="1" u="sng" dirty="0"/>
              <a:t>1</a:t>
            </a:r>
            <a:r>
              <a:rPr lang="ru-RU" b="1" u="sng" dirty="0" smtClean="0"/>
              <a:t> команда:    </a:t>
            </a:r>
            <a:r>
              <a:rPr lang="ru-RU" b="1" dirty="0" smtClean="0"/>
              <a:t>У лукоморья дуб зелёный…</a:t>
            </a:r>
          </a:p>
          <a:p>
            <a:pPr algn="l"/>
            <a:r>
              <a:rPr lang="ru-RU" b="1" u="sng" dirty="0" smtClean="0"/>
              <a:t>2 команда:    </a:t>
            </a:r>
            <a:r>
              <a:rPr lang="ru-RU" b="1" dirty="0" smtClean="0"/>
              <a:t>Уж небо осенью дышало…</a:t>
            </a:r>
          </a:p>
          <a:p>
            <a:pPr algn="l"/>
            <a:r>
              <a:rPr lang="ru-RU" b="1" u="sng" dirty="0" smtClean="0"/>
              <a:t>1 команда:    </a:t>
            </a:r>
            <a:r>
              <a:rPr lang="ru-RU" b="1" dirty="0" smtClean="0"/>
              <a:t>Зима!... </a:t>
            </a:r>
            <a:r>
              <a:rPr lang="ru-RU" b="1" dirty="0" err="1" smtClean="0"/>
              <a:t>Крестьянен</a:t>
            </a:r>
            <a:r>
              <a:rPr lang="ru-RU" b="1" dirty="0" smtClean="0"/>
              <a:t>, торжествуя,…</a:t>
            </a:r>
          </a:p>
          <a:p>
            <a:pPr algn="l"/>
            <a:r>
              <a:rPr lang="ru-RU" b="1" u="sng" dirty="0" smtClean="0"/>
              <a:t>2 команда: </a:t>
            </a:r>
            <a:r>
              <a:rPr lang="ru-RU" b="1" dirty="0" smtClean="0"/>
              <a:t>Вот север, тучи нагоняя…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68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2345"/>
            <a:ext cx="9110382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Там, на неведомых дорожках…</a:t>
            </a:r>
            <a:endParaRPr lang="ru-RU" sz="4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22" y="1244284"/>
            <a:ext cx="4595322" cy="31928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1244284"/>
            <a:ext cx="4538383" cy="31928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437112"/>
            <a:ext cx="4861478" cy="2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49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590300" cy="36298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629814"/>
            <a:ext cx="5616624" cy="32422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301" y="-10584"/>
            <a:ext cx="4549329" cy="364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0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3233883" cy="6552728"/>
          </a:xfrm>
        </p:spPr>
        <p:txBody>
          <a:bodyPr/>
          <a:lstStyle/>
          <a:p>
            <a:r>
              <a:rPr lang="ru-RU" sz="6600" b="1" dirty="0" smtClean="0"/>
              <a:t>Так</a:t>
            </a:r>
            <a:br>
              <a:rPr lang="ru-RU" sz="6600" b="1" dirty="0" smtClean="0"/>
            </a:br>
            <a:r>
              <a:rPr lang="ru-RU" b="1" dirty="0" smtClean="0"/>
              <a:t>  </a:t>
            </a:r>
            <a:r>
              <a:rPr lang="ru-RU" sz="6600" b="1" dirty="0" smtClean="0"/>
              <a:t>всё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600" b="1" dirty="0" smtClean="0"/>
              <a:t>начина-лось</a:t>
            </a:r>
            <a:endParaRPr lang="ru-RU" sz="6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1" y="0"/>
            <a:ext cx="2694332" cy="36450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0"/>
            <a:ext cx="2848566" cy="36450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1" y="3645024"/>
            <a:ext cx="2694331" cy="32129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7237" y="3424237"/>
            <a:ext cx="9525" cy="95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645024"/>
            <a:ext cx="2848565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454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3068960"/>
            <a:ext cx="3744416" cy="3780686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Бабариха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Ветер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Соколко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440" y="2924943"/>
            <a:ext cx="5836405" cy="39247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440" y="0"/>
            <a:ext cx="5864712" cy="30689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93440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23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3240360" cy="6048672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муха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комар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шмель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чернавка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506" y="2492896"/>
            <a:ext cx="5546494" cy="43651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7704" cy="19442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487" y="28601"/>
            <a:ext cx="2520279" cy="24928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766" y="28601"/>
            <a:ext cx="2494869" cy="23931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8601"/>
            <a:ext cx="2241783" cy="2200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527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171</TotalTime>
  <Words>67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Работа Ивановой Ольги Васильевны воспитателя группы продлённого дня ГБОУ гимназии № 406 Пушкинского района Санкт-Петербурга  2012-2013 учебный год </vt:lpstr>
      <vt:lpstr>Тема: «Сказки  А.С.Пушкина»      Игра-викторина</vt:lpstr>
      <vt:lpstr>Цель: формирование познавательного интереса через произведения А.С. Пушкина.  Задачи: -обобщить знания учащихся о творчестве         А.С. Пушкина; -развивать образное мышление, творческие способности, воображение, способность воспринимать различные виды искусства; -создавать условия для формирования интереса детей к классическому искусству.</vt:lpstr>
      <vt:lpstr>Подскажи словечко</vt:lpstr>
      <vt:lpstr>Там, на неведомых дорожках…</vt:lpstr>
      <vt:lpstr>Презентация PowerPoint</vt:lpstr>
      <vt:lpstr>Так   всё начина-лось</vt:lpstr>
      <vt:lpstr>Бабариха  Ветер  Соколко</vt:lpstr>
      <vt:lpstr>  муха   комар  шмель  чернавка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Подскажи словечко</dc:title>
  <dc:creator>Ольга</dc:creator>
  <cp:lastModifiedBy>Ольга</cp:lastModifiedBy>
  <cp:revision>18</cp:revision>
  <cp:lastPrinted>2012-12-22T21:24:58Z</cp:lastPrinted>
  <dcterms:created xsi:type="dcterms:W3CDTF">2012-12-22T18:34:02Z</dcterms:created>
  <dcterms:modified xsi:type="dcterms:W3CDTF">2013-01-01T10:28:30Z</dcterms:modified>
</cp:coreProperties>
</file>