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thumbnail" Target="docProps/thumbnail.jpeg"/><Relationship Id="rId2" Type="http://schemas.microsoft.com/office/2006/relationships/ui/userCustomization" Target="userCustomization/customUI.xml"/><Relationship Id="rId1" Type="http://schemas.openxmlformats.org/officeDocument/2006/relationships/officeDocument" Target="ppt/presentation.xml"/><Relationship Id="rId5" Type="http://schemas.openxmlformats.org/officeDocument/2006/relationships/extended-properties" Target="docProps/app.xml"/><Relationship Id="rId4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87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29.11.2012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29.11.2012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29.11.2012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29.11.2012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"/>
            <a:ext cx="9144000" cy="6858000"/>
          </a:xfrm>
          <a:blipFill>
            <a:blip r:embed="rId2" cstate="screen"/>
            <a:tile tx="0" ty="0" sx="100000" sy="100000" flip="none" algn="tl"/>
          </a:blipFill>
        </p:spPr>
        <p:txBody>
          <a:bodyPr/>
          <a:lstStyle/>
          <a:p>
            <a:r>
              <a:rPr lang="ru-RU" dirty="0" smtClean="0"/>
              <a:t>Из чего наш мир состоит? Из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Ещё дубок.jpg"/>
          <p:cNvPicPr>
            <a:picLocks noChangeAspect="1"/>
          </p:cNvPicPr>
          <p:nvPr/>
        </p:nvPicPr>
        <p:blipFill>
          <a:blip r:embed="rId3" cstate="screen"/>
          <a:srcRect r="-535"/>
          <a:stretch>
            <a:fillRect/>
          </a:stretch>
        </p:blipFill>
        <p:spPr>
          <a:xfrm>
            <a:off x="971600" y="620688"/>
            <a:ext cx="7416824" cy="5298243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4860032" y="980728"/>
            <a:ext cx="3672408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sz="4400" dirty="0" smtClean="0">
                <a:solidFill>
                  <a:schemeClr val="accent2">
                    <a:lumMod val="75000"/>
                  </a:schemeClr>
                </a:solidFill>
              </a:rPr>
              <a:t>Из дубка, что в поле  стоит</a:t>
            </a:r>
            <a:r>
              <a:rPr lang="ru-RU" sz="3600" dirty="0" smtClean="0">
                <a:solidFill>
                  <a:schemeClr val="accent2">
                    <a:lumMod val="75000"/>
                  </a:schemeClr>
                </a:solidFill>
              </a:rPr>
              <a:t>, 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/>
            </a:r>
            <a:b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.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475656" y="692696"/>
            <a:ext cx="648072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dirty="0" smtClean="0">
                <a:solidFill>
                  <a:schemeClr val="accent2">
                    <a:lumMod val="75000"/>
                  </a:schemeClr>
                </a:solidFill>
                <a:ea typeface="+mj-ea"/>
                <a:cs typeface="+mj-cs"/>
              </a:rPr>
              <a:t>Из чего наш мир состоит?</a:t>
            </a:r>
            <a:r>
              <a:rPr lang="ru-RU" sz="4400" dirty="0" smtClean="0">
                <a:solidFill>
                  <a:prstClr val="black"/>
                </a:solidFill>
                <a:ea typeface="+mj-ea"/>
                <a:cs typeface="+mj-cs"/>
              </a:rPr>
              <a:t>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  <a:blipFill>
            <a:blip r:embed="rId2" cstate="screen"/>
            <a:tile tx="0" ty="0" sx="100000" sy="100000" flip="none" algn="tl"/>
          </a:blipFill>
        </p:spPr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Рерих.jpg"/>
          <p:cNvPicPr>
            <a:picLocks noGrp="1" noChangeAspect="1"/>
          </p:cNvPicPr>
          <p:nvPr>
            <p:ph idx="1"/>
          </p:nvPr>
        </p:nvPicPr>
        <p:blipFill>
          <a:blip r:embed="rId3" cstate="screen"/>
          <a:srcRect/>
          <a:stretch>
            <a:fillRect/>
          </a:stretch>
        </p:blipFill>
        <p:spPr>
          <a:xfrm>
            <a:off x="611560" y="764704"/>
            <a:ext cx="8111381" cy="5256584"/>
          </a:xfrm>
        </p:spPr>
      </p:pic>
      <p:sp>
        <p:nvSpPr>
          <p:cNvPr id="6" name="Прямоугольник 5"/>
          <p:cNvSpPr/>
          <p:nvPr/>
        </p:nvSpPr>
        <p:spPr>
          <a:xfrm>
            <a:off x="755576" y="908720"/>
            <a:ext cx="7920880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dirty="0" smtClean="0">
                <a:solidFill>
                  <a:schemeClr val="accent4">
                    <a:lumMod val="75000"/>
                  </a:schemeClr>
                </a:solidFill>
              </a:rPr>
              <a:t>Из высоких гор с сединой </a:t>
            </a:r>
            <a:br>
              <a:rPr lang="ru-RU" sz="4400" dirty="0" smtClean="0">
                <a:solidFill>
                  <a:schemeClr val="accent4">
                    <a:lumMod val="75000"/>
                  </a:schemeClr>
                </a:solidFill>
              </a:rPr>
            </a:br>
            <a:r>
              <a:rPr lang="ru-RU" sz="4400" dirty="0" smtClean="0">
                <a:solidFill>
                  <a:schemeClr val="accent4">
                    <a:lumMod val="75000"/>
                  </a:schemeClr>
                </a:solidFill>
              </a:rPr>
              <a:t>                         И ещё, и ещё —</a:t>
            </a:r>
          </a:p>
          <a:p>
            <a:r>
              <a:rPr lang="ru-RU" sz="4400" dirty="0" smtClean="0">
                <a:solidFill>
                  <a:schemeClr val="accent4">
                    <a:lumMod val="75000"/>
                  </a:schemeClr>
                </a:solidFill>
              </a:rPr>
              <a:t>                             из меня с тобой!</a:t>
            </a:r>
            <a:r>
              <a:rPr lang="ru-RU" sz="4400" dirty="0" smtClean="0"/>
              <a:t> </a:t>
            </a:r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  <a:blipFill>
            <a:blip r:embed="rId2" cstate="screen"/>
            <a:tile tx="0" ty="0" sx="100000" sy="100000" flip="none" algn="tl"/>
          </a:blipFill>
        </p:spPr>
        <p:txBody>
          <a:bodyPr/>
          <a:lstStyle/>
          <a:p>
            <a:r>
              <a:rPr lang="ru-RU" dirty="0" smtClean="0"/>
              <a:t>Из мальчиков и девочек, </a:t>
            </a:r>
            <a:br>
              <a:rPr lang="ru-RU" dirty="0" smtClean="0"/>
            </a:br>
            <a:r>
              <a:rPr lang="ru-RU" dirty="0" smtClean="0"/>
              <a:t>Из книжек и затей, </a:t>
            </a:r>
            <a:br>
              <a:rPr lang="ru-RU" dirty="0" smtClean="0"/>
            </a:br>
            <a:r>
              <a:rPr lang="ru-RU" dirty="0" smtClean="0"/>
              <a:t>А главное, а главное – </a:t>
            </a:r>
            <a:br>
              <a:rPr lang="ru-RU" dirty="0" smtClean="0"/>
            </a:br>
            <a:r>
              <a:rPr lang="ru-RU" dirty="0" smtClean="0"/>
              <a:t>Из взрослых и детей. 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5" name="Содержимое 4" descr="Мы с тобой.JPG"/>
          <p:cNvPicPr>
            <a:picLocks noGrp="1" noChangeAspect="1"/>
          </p:cNvPicPr>
          <p:nvPr>
            <p:ph idx="1"/>
          </p:nvPr>
        </p:nvPicPr>
        <p:blipFill>
          <a:blip r:embed="rId3" cstate="screen"/>
          <a:srcRect/>
          <a:stretch>
            <a:fillRect/>
          </a:stretch>
        </p:blipFill>
        <p:spPr>
          <a:xfrm>
            <a:off x="395536" y="260648"/>
            <a:ext cx="8280920" cy="6376082"/>
          </a:xfrm>
          <a:blipFill>
            <a:blip r:embed="rId2" cstate="screen"/>
            <a:tile tx="0" ty="0" sx="100000" sy="100000" flip="none" algn="tl"/>
          </a:blipFill>
        </p:spPr>
      </p:pic>
      <p:sp>
        <p:nvSpPr>
          <p:cNvPr id="7" name="Прямоугольник 6"/>
          <p:cNvSpPr/>
          <p:nvPr/>
        </p:nvSpPr>
        <p:spPr>
          <a:xfrm>
            <a:off x="0" y="0"/>
            <a:ext cx="9144000" cy="68634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dirty="0" smtClean="0"/>
              <a:t>                </a:t>
            </a:r>
            <a:r>
              <a:rPr lang="ru-RU" sz="4400" dirty="0" smtClean="0">
                <a:solidFill>
                  <a:schemeClr val="bg2">
                    <a:lumMod val="10000"/>
                  </a:schemeClr>
                </a:solidFill>
              </a:rPr>
              <a:t>Из мальчиков и девочек, </a:t>
            </a:r>
            <a:br>
              <a:rPr lang="ru-RU" sz="4400" dirty="0" smtClean="0">
                <a:solidFill>
                  <a:schemeClr val="bg2">
                    <a:lumMod val="10000"/>
                  </a:schemeClr>
                </a:solidFill>
              </a:rPr>
            </a:br>
            <a:r>
              <a:rPr lang="ru-RU" sz="4400" dirty="0" smtClean="0">
                <a:solidFill>
                  <a:schemeClr val="bg2">
                    <a:lumMod val="10000"/>
                  </a:schemeClr>
                </a:solidFill>
              </a:rPr>
              <a:t>               Из книжек и затей, </a:t>
            </a:r>
            <a:br>
              <a:rPr lang="ru-RU" sz="4400" dirty="0" smtClean="0">
                <a:solidFill>
                  <a:schemeClr val="bg2">
                    <a:lumMod val="10000"/>
                  </a:schemeClr>
                </a:solidFill>
              </a:rPr>
            </a:br>
            <a:endParaRPr lang="ru-RU" sz="4400" dirty="0" smtClean="0">
              <a:solidFill>
                <a:schemeClr val="bg2">
                  <a:lumMod val="10000"/>
                </a:schemeClr>
              </a:solidFill>
            </a:endParaRPr>
          </a:p>
          <a:p>
            <a:pPr algn="ctr"/>
            <a:endParaRPr lang="ru-RU" sz="4400" dirty="0" smtClean="0">
              <a:solidFill>
                <a:schemeClr val="bg2">
                  <a:lumMod val="10000"/>
                </a:schemeClr>
              </a:solidFill>
            </a:endParaRPr>
          </a:p>
          <a:p>
            <a:pPr algn="ctr"/>
            <a:endParaRPr lang="ru-RU" sz="4400" dirty="0" smtClean="0">
              <a:solidFill>
                <a:schemeClr val="bg2">
                  <a:lumMod val="10000"/>
                </a:schemeClr>
              </a:solidFill>
            </a:endParaRPr>
          </a:p>
          <a:p>
            <a:pPr algn="ctr"/>
            <a:endParaRPr lang="ru-RU" sz="4400" dirty="0" smtClean="0">
              <a:solidFill>
                <a:schemeClr val="bg2">
                  <a:lumMod val="10000"/>
                </a:schemeClr>
              </a:solidFill>
            </a:endParaRPr>
          </a:p>
          <a:p>
            <a:pPr algn="ctr"/>
            <a:endParaRPr lang="ru-RU" sz="4400" dirty="0" smtClean="0">
              <a:solidFill>
                <a:schemeClr val="bg2">
                  <a:lumMod val="10000"/>
                </a:schemeClr>
              </a:solidFill>
            </a:endParaRPr>
          </a:p>
          <a:p>
            <a:pPr algn="ctr"/>
            <a:r>
              <a:rPr lang="ru-RU" sz="4400" dirty="0" smtClean="0">
                <a:solidFill>
                  <a:schemeClr val="bg2">
                    <a:lumMod val="10000"/>
                  </a:schemeClr>
                </a:solidFill>
              </a:rPr>
              <a:t>А главное, а главное – </a:t>
            </a:r>
            <a:br>
              <a:rPr lang="ru-RU" sz="4400" dirty="0" smtClean="0">
                <a:solidFill>
                  <a:schemeClr val="bg2">
                    <a:lumMod val="10000"/>
                  </a:schemeClr>
                </a:solidFill>
              </a:rPr>
            </a:br>
            <a:r>
              <a:rPr lang="ru-RU" sz="4400" dirty="0" smtClean="0">
                <a:solidFill>
                  <a:schemeClr val="bg2">
                    <a:lumMod val="10000"/>
                  </a:schemeClr>
                </a:solidFill>
              </a:rPr>
              <a:t>Из взрослых и детей. </a:t>
            </a:r>
            <a:r>
              <a:rPr lang="ru-RU" sz="4400" dirty="0" smtClean="0"/>
              <a:t/>
            </a:r>
            <a:br>
              <a:rPr lang="ru-RU" sz="4400" dirty="0" smtClean="0"/>
            </a:br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  <a:blipFill>
            <a:blip r:embed="rId2" cstate="screen"/>
            <a:tile tx="0" ty="0" sx="100000" sy="100000" flip="none" algn="tl"/>
          </a:blipFill>
        </p:spPr>
        <p:txBody>
          <a:bodyPr/>
          <a:lstStyle/>
          <a:p>
            <a:pPr>
              <a:buNone/>
            </a:pP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Рисунок 3" descr="iпирамида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211960" y="3068960"/>
            <a:ext cx="4674096" cy="3505572"/>
          </a:xfrm>
          <a:prstGeom prst="rect">
            <a:avLst/>
          </a:prstGeom>
        </p:spPr>
      </p:pic>
      <p:pic>
        <p:nvPicPr>
          <p:cNvPr id="5" name="Рисунок 4" descr="Сугробы1.jpe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395536" y="404664"/>
            <a:ext cx="4294584" cy="3220938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4788024" y="548680"/>
            <a:ext cx="4355976" cy="22590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spcBef>
                <a:spcPct val="20000"/>
              </a:spcBef>
            </a:pPr>
            <a:r>
              <a:rPr lang="ru-RU" sz="4400" dirty="0" smtClean="0">
                <a:solidFill>
                  <a:prstClr val="black"/>
                </a:solidFill>
              </a:rPr>
              <a:t>Из чего наш </a:t>
            </a:r>
          </a:p>
          <a:p>
            <a:pPr marL="342900" lvl="0" indent="-342900">
              <a:spcBef>
                <a:spcPct val="20000"/>
              </a:spcBef>
            </a:pPr>
            <a:r>
              <a:rPr lang="ru-RU" sz="4400" dirty="0" smtClean="0">
                <a:solidFill>
                  <a:prstClr val="black"/>
                </a:solidFill>
              </a:rPr>
              <a:t>     мир состоит? </a:t>
            </a:r>
            <a:br>
              <a:rPr lang="ru-RU" sz="4400" dirty="0" smtClean="0">
                <a:solidFill>
                  <a:prstClr val="black"/>
                </a:solidFill>
              </a:rPr>
            </a:br>
            <a:endParaRPr lang="ru-RU" sz="4400" dirty="0">
              <a:solidFill>
                <a:prstClr val="black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23528" y="4293096"/>
            <a:ext cx="3744416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dirty="0" smtClean="0">
                <a:solidFill>
                  <a:prstClr val="black"/>
                </a:solidFill>
              </a:rPr>
              <a:t>Из сугробов </a:t>
            </a:r>
          </a:p>
          <a:p>
            <a:r>
              <a:rPr lang="ru-RU" sz="4400" dirty="0" smtClean="0">
                <a:solidFill>
                  <a:prstClr val="black"/>
                </a:solidFill>
              </a:rPr>
              <a:t>      и пирамид </a:t>
            </a:r>
            <a:br>
              <a:rPr lang="ru-RU" sz="4400" dirty="0" smtClean="0">
                <a:solidFill>
                  <a:prstClr val="black"/>
                </a:solidFill>
              </a:rPr>
            </a:br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  <a:blipFill>
            <a:blip r:embed="rId2" cstate="screen"/>
            <a:tile tx="0" ty="0" sx="100000" sy="100000" flip="none" algn="tl"/>
          </a:blipFill>
        </p:spPr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сад весной.jpg"/>
          <p:cNvPicPr>
            <a:picLocks noGrp="1" noChangeAspect="1"/>
          </p:cNvPicPr>
          <p:nvPr>
            <p:ph idx="1"/>
          </p:nvPr>
        </p:nvPicPr>
        <p:blipFill>
          <a:blip r:embed="rId3" cstate="screen"/>
          <a:stretch>
            <a:fillRect/>
          </a:stretch>
        </p:blipFill>
        <p:spPr>
          <a:xfrm>
            <a:off x="899592" y="548680"/>
            <a:ext cx="7488832" cy="5878330"/>
          </a:xfrm>
          <a:blipFill>
            <a:blip r:embed="rId2" cstate="screen"/>
            <a:tile tx="0" ty="0" sx="100000" sy="100000" flip="none" algn="tl"/>
          </a:blipFill>
        </p:spPr>
      </p:pic>
      <p:sp>
        <p:nvSpPr>
          <p:cNvPr id="5" name="Прямоугольник 4"/>
          <p:cNvSpPr/>
          <p:nvPr/>
        </p:nvSpPr>
        <p:spPr>
          <a:xfrm>
            <a:off x="1403648" y="620688"/>
            <a:ext cx="7488832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dirty="0" smtClean="0">
                <a:solidFill>
                  <a:schemeClr val="tx2">
                    <a:lumMod val="75000"/>
                  </a:schemeClr>
                </a:solidFill>
              </a:rPr>
              <a:t>Из садов, цветущих весной,</a:t>
            </a:r>
          </a:p>
          <a:p>
            <a:r>
              <a:rPr lang="ru-RU" sz="4400" dirty="0" smtClean="0">
                <a:solidFill>
                  <a:schemeClr val="tx2">
                    <a:lumMod val="75000"/>
                  </a:schemeClr>
                </a:solidFill>
              </a:rPr>
              <a:t>     И ещё, и ещё— </a:t>
            </a:r>
          </a:p>
          <a:p>
            <a:r>
              <a:rPr lang="ru-RU" sz="4400" dirty="0" smtClean="0">
                <a:solidFill>
                  <a:schemeClr val="tx2">
                    <a:lumMod val="75000"/>
                  </a:schemeClr>
                </a:solidFill>
              </a:rPr>
              <a:t>                              из меня </a:t>
            </a:r>
          </a:p>
          <a:p>
            <a:r>
              <a:rPr lang="ru-RU" sz="4400" dirty="0" smtClean="0">
                <a:solidFill>
                  <a:schemeClr val="tx2">
                    <a:lumMod val="75000"/>
                  </a:schemeClr>
                </a:solidFill>
              </a:rPr>
              <a:t>                                      с тобой.</a:t>
            </a:r>
            <a:r>
              <a:rPr lang="ru-RU" sz="4400" dirty="0" smtClean="0">
                <a:solidFill>
                  <a:schemeClr val="accent6">
                    <a:lumMod val="75000"/>
                  </a:schemeClr>
                </a:solidFill>
              </a:rPr>
              <a:t/>
            </a:r>
            <a:br>
              <a:rPr lang="ru-RU" sz="4400" dirty="0" smtClean="0">
                <a:solidFill>
                  <a:schemeClr val="accent6">
                    <a:lumMod val="75000"/>
                  </a:schemeClr>
                </a:solidFill>
              </a:rPr>
            </a:br>
            <a:endParaRPr lang="ru-RU" sz="4400" dirty="0" smtClean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ru-RU" sz="4400" dirty="0" smtClean="0">
                <a:solidFill>
                  <a:schemeClr val="tx2">
                    <a:lumMod val="75000"/>
                  </a:schemeClr>
                </a:solidFill>
              </a:rPr>
              <a:t>                                           </a:t>
            </a:r>
            <a:endParaRPr lang="ru-RU" sz="4400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  <a:blipFill>
            <a:blip r:embed="rId2" cstate="screen"/>
            <a:tile tx="0" ty="0" sx="100000" sy="100000" flip="none" algn="tl"/>
          </a:blipFill>
        </p:spPr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Мальчики и девочки.jpg"/>
          <p:cNvPicPr>
            <a:picLocks noGrp="1" noChangeAspect="1"/>
          </p:cNvPicPr>
          <p:nvPr>
            <p:ph idx="1"/>
          </p:nvPr>
        </p:nvPicPr>
        <p:blipFill>
          <a:blip r:embed="rId3" cstate="screen"/>
          <a:stretch>
            <a:fillRect/>
          </a:stretch>
        </p:blipFill>
        <p:spPr>
          <a:xfrm>
            <a:off x="539552" y="476672"/>
            <a:ext cx="8208912" cy="6080931"/>
          </a:xfrm>
        </p:spPr>
      </p:pic>
      <p:sp>
        <p:nvSpPr>
          <p:cNvPr id="5" name="Прямоугольник 4"/>
          <p:cNvSpPr/>
          <p:nvPr/>
        </p:nvSpPr>
        <p:spPr>
          <a:xfrm>
            <a:off x="971600" y="0"/>
            <a:ext cx="7344816" cy="71404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sz="4400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Из мальчиков и девочек, </a:t>
            </a:r>
            <a:br>
              <a:rPr lang="ru-RU" sz="4400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</a:br>
            <a:r>
              <a:rPr lang="ru-RU" sz="4400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                     Из книжек и затей,</a:t>
            </a:r>
          </a:p>
          <a:p>
            <a:endParaRPr lang="ru-RU" sz="4400" dirty="0" smtClean="0">
              <a:solidFill>
                <a:schemeClr val="accent3">
                  <a:lumMod val="40000"/>
                  <a:lumOff val="60000"/>
                </a:schemeClr>
              </a:solidFill>
            </a:endParaRPr>
          </a:p>
          <a:p>
            <a:endParaRPr lang="ru-RU" sz="4400" dirty="0" smtClean="0">
              <a:solidFill>
                <a:schemeClr val="accent3">
                  <a:lumMod val="40000"/>
                  <a:lumOff val="60000"/>
                </a:schemeClr>
              </a:solidFill>
            </a:endParaRPr>
          </a:p>
          <a:p>
            <a:endParaRPr lang="ru-RU" sz="4400" dirty="0" smtClean="0">
              <a:solidFill>
                <a:schemeClr val="accent3">
                  <a:lumMod val="40000"/>
                  <a:lumOff val="60000"/>
                </a:schemeClr>
              </a:solidFill>
            </a:endParaRPr>
          </a:p>
          <a:p>
            <a:endParaRPr lang="ru-RU" sz="4400" dirty="0" smtClean="0">
              <a:solidFill>
                <a:schemeClr val="accent3">
                  <a:lumMod val="40000"/>
                  <a:lumOff val="60000"/>
                </a:schemeClr>
              </a:solidFill>
            </a:endParaRPr>
          </a:p>
          <a:p>
            <a:r>
              <a:rPr lang="ru-RU" sz="4400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 </a:t>
            </a:r>
            <a:br>
              <a:rPr lang="ru-RU" sz="4400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</a:br>
            <a:r>
              <a:rPr lang="ru-RU" sz="4400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А главное, а главное – </a:t>
            </a:r>
            <a:br>
              <a:rPr lang="ru-RU" sz="4400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</a:br>
            <a:r>
              <a:rPr lang="ru-RU" sz="4400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                Из взрослых и детей. </a:t>
            </a:r>
            <a:r>
              <a:rPr lang="ru-RU" sz="4400" dirty="0" smtClean="0">
                <a:solidFill>
                  <a:schemeClr val="bg1">
                    <a:lumMod val="85000"/>
                  </a:schemeClr>
                </a:solidFill>
              </a:rPr>
              <a:t/>
            </a:r>
            <a:br>
              <a:rPr lang="ru-RU" sz="4400" dirty="0" smtClean="0">
                <a:solidFill>
                  <a:schemeClr val="bg1">
                    <a:lumMod val="85000"/>
                  </a:schemeClr>
                </a:solidFill>
              </a:rPr>
            </a:br>
            <a:endParaRPr lang="ru-RU" sz="4400" dirty="0">
              <a:solidFill>
                <a:schemeClr val="bg1">
                  <a:lumMod val="8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  <a:blipFill>
            <a:blip r:embed="rId2" cstate="screen"/>
            <a:tile tx="0" ty="0" sx="100000" sy="100000" flip="none" algn="tl"/>
          </a:blipFill>
        </p:spPr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Каток2.gif"/>
          <p:cNvPicPr>
            <a:picLocks noGrp="1" noChangeAspect="1"/>
          </p:cNvPicPr>
          <p:nvPr>
            <p:ph idx="1"/>
          </p:nvPr>
        </p:nvPicPr>
        <p:blipFill>
          <a:blip r:embed="rId3" cstate="screen"/>
          <a:stretch>
            <a:fillRect/>
          </a:stretch>
        </p:blipFill>
        <p:spPr>
          <a:xfrm>
            <a:off x="395536" y="404664"/>
            <a:ext cx="8247603" cy="6131236"/>
          </a:xfrm>
        </p:spPr>
      </p:pic>
      <p:sp>
        <p:nvSpPr>
          <p:cNvPr id="6" name="Прямоугольник 5"/>
          <p:cNvSpPr/>
          <p:nvPr/>
        </p:nvSpPr>
        <p:spPr>
          <a:xfrm>
            <a:off x="251520" y="332656"/>
            <a:ext cx="8352928" cy="68634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ct val="0"/>
              </a:spcBef>
            </a:pPr>
            <a:r>
              <a:rPr lang="ru-RU" sz="4400" dirty="0" smtClean="0">
                <a:solidFill>
                  <a:schemeClr val="accent6">
                    <a:lumMod val="75000"/>
                  </a:schemeClr>
                </a:solidFill>
                <a:ea typeface="+mj-ea"/>
                <a:cs typeface="+mj-cs"/>
              </a:rPr>
              <a:t>Из чего наш мир состоит?</a:t>
            </a:r>
          </a:p>
          <a:p>
            <a:pPr lvl="0" algn="ctr">
              <a:spcBef>
                <a:spcPct val="0"/>
              </a:spcBef>
            </a:pPr>
            <a:endParaRPr lang="ru-RU" sz="4400" dirty="0" smtClean="0">
              <a:solidFill>
                <a:schemeClr val="accent6">
                  <a:lumMod val="75000"/>
                </a:schemeClr>
              </a:solidFill>
              <a:ea typeface="+mj-ea"/>
              <a:cs typeface="+mj-cs"/>
            </a:endParaRPr>
          </a:p>
          <a:p>
            <a:pPr lvl="0" algn="ctr">
              <a:spcBef>
                <a:spcPct val="0"/>
              </a:spcBef>
            </a:pPr>
            <a:endParaRPr lang="ru-RU" sz="4400" dirty="0" smtClean="0">
              <a:solidFill>
                <a:schemeClr val="accent6">
                  <a:lumMod val="75000"/>
                </a:schemeClr>
              </a:solidFill>
              <a:ea typeface="+mj-ea"/>
              <a:cs typeface="+mj-cs"/>
            </a:endParaRPr>
          </a:p>
          <a:p>
            <a:pPr lvl="0" algn="ctr">
              <a:spcBef>
                <a:spcPct val="0"/>
              </a:spcBef>
            </a:pPr>
            <a:endParaRPr lang="ru-RU" sz="4400" dirty="0" smtClean="0">
              <a:solidFill>
                <a:schemeClr val="accent6">
                  <a:lumMod val="75000"/>
                </a:schemeClr>
              </a:solidFill>
              <a:ea typeface="+mj-ea"/>
              <a:cs typeface="+mj-cs"/>
            </a:endParaRPr>
          </a:p>
          <a:p>
            <a:pPr lvl="0" algn="ctr">
              <a:spcBef>
                <a:spcPct val="0"/>
              </a:spcBef>
            </a:pPr>
            <a:endParaRPr lang="ru-RU" sz="4400" dirty="0" smtClean="0">
              <a:solidFill>
                <a:schemeClr val="accent6">
                  <a:lumMod val="75000"/>
                </a:schemeClr>
              </a:solidFill>
              <a:ea typeface="+mj-ea"/>
              <a:cs typeface="+mj-cs"/>
            </a:endParaRPr>
          </a:p>
          <a:p>
            <a:pPr lvl="0" algn="ctr">
              <a:spcBef>
                <a:spcPct val="0"/>
              </a:spcBef>
            </a:pPr>
            <a:endParaRPr lang="ru-RU" sz="4400" dirty="0" smtClean="0">
              <a:solidFill>
                <a:schemeClr val="accent6">
                  <a:lumMod val="75000"/>
                </a:schemeClr>
              </a:solidFill>
              <a:ea typeface="+mj-ea"/>
              <a:cs typeface="+mj-cs"/>
            </a:endParaRPr>
          </a:p>
          <a:p>
            <a:pPr lvl="0" algn="ctr">
              <a:spcBef>
                <a:spcPct val="0"/>
              </a:spcBef>
            </a:pPr>
            <a:endParaRPr lang="ru-RU" sz="4400" dirty="0" smtClean="0">
              <a:solidFill>
                <a:schemeClr val="accent6">
                  <a:lumMod val="75000"/>
                </a:schemeClr>
              </a:solidFill>
              <a:ea typeface="+mj-ea"/>
              <a:cs typeface="+mj-cs"/>
            </a:endParaRPr>
          </a:p>
          <a:p>
            <a:pPr lvl="0" algn="ctr">
              <a:spcBef>
                <a:spcPct val="0"/>
              </a:spcBef>
            </a:pPr>
            <a:r>
              <a:rPr lang="ru-RU" sz="4400" dirty="0" smtClean="0">
                <a:solidFill>
                  <a:schemeClr val="accent6">
                    <a:lumMod val="75000"/>
                  </a:schemeClr>
                </a:solidFill>
                <a:ea typeface="+mj-ea"/>
                <a:cs typeface="+mj-cs"/>
              </a:rPr>
              <a:t> </a:t>
            </a:r>
            <a:br>
              <a:rPr lang="ru-RU" sz="4400" dirty="0" smtClean="0">
                <a:solidFill>
                  <a:schemeClr val="accent6">
                    <a:lumMod val="75000"/>
                  </a:schemeClr>
                </a:solidFill>
                <a:ea typeface="+mj-ea"/>
                <a:cs typeface="+mj-cs"/>
              </a:rPr>
            </a:br>
            <a:r>
              <a:rPr lang="ru-RU" sz="4400" dirty="0" smtClean="0">
                <a:solidFill>
                  <a:schemeClr val="accent6">
                    <a:lumMod val="75000"/>
                  </a:schemeClr>
                </a:solidFill>
                <a:ea typeface="+mj-ea"/>
                <a:cs typeface="+mj-cs"/>
              </a:rPr>
              <a:t>Из катка, который открыт </a:t>
            </a:r>
            <a:br>
              <a:rPr lang="ru-RU" sz="4400" dirty="0" smtClean="0">
                <a:solidFill>
                  <a:schemeClr val="accent6">
                    <a:lumMod val="75000"/>
                  </a:schemeClr>
                </a:solidFill>
                <a:ea typeface="+mj-ea"/>
                <a:cs typeface="+mj-cs"/>
              </a:rPr>
            </a:br>
            <a:endParaRPr lang="ru-RU" sz="4400" dirty="0">
              <a:solidFill>
                <a:schemeClr val="accent6">
                  <a:lumMod val="75000"/>
                </a:schemeClr>
              </a:solidFill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  <a:blipFill>
            <a:blip r:embed="rId2" cstate="screen"/>
            <a:tile tx="0" ty="0" sx="100000" sy="100000" flip="none" algn="tl"/>
          </a:blipFill>
        </p:spPr>
        <p:txBody>
          <a:bodyPr/>
          <a:lstStyle/>
          <a:p>
            <a:endParaRPr lang="ru-RU" dirty="0"/>
          </a:p>
        </p:txBody>
      </p:sp>
      <p:pic>
        <p:nvPicPr>
          <p:cNvPr id="7" name="Рисунок 6" descr="мечта1.gif"/>
          <p:cNvPicPr>
            <a:picLocks noChangeAspect="1"/>
          </p:cNvPicPr>
          <p:nvPr/>
        </p:nvPicPr>
        <p:blipFill>
          <a:blip r:embed="rId3" cstate="screen"/>
          <a:srcRect l="-70" t="-217"/>
          <a:stretch>
            <a:fillRect/>
          </a:stretch>
        </p:blipFill>
        <p:spPr>
          <a:xfrm rot="2583972">
            <a:off x="2000344" y="1004665"/>
            <a:ext cx="4893364" cy="4943938"/>
          </a:xfrm>
          <a:prstGeom prst="rect">
            <a:avLst/>
          </a:prstGeom>
        </p:spPr>
      </p:pic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1475656" y="2708920"/>
            <a:ext cx="7211144" cy="3417243"/>
          </a:xfrm>
        </p:spPr>
        <p:txBody>
          <a:bodyPr/>
          <a:lstStyle/>
          <a:p>
            <a:pPr>
              <a:buNone/>
            </a:pP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251520" y="188641"/>
            <a:ext cx="8892480" cy="75405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ct val="0"/>
              </a:spcBef>
            </a:pPr>
            <a:r>
              <a:rPr lang="ru-RU" sz="4400" dirty="0" smtClean="0">
                <a:solidFill>
                  <a:prstClr val="black"/>
                </a:solidFill>
                <a:ea typeface="+mj-ea"/>
                <a:cs typeface="+mj-cs"/>
              </a:rPr>
              <a:t>   </a:t>
            </a:r>
            <a:r>
              <a:rPr lang="ru-RU" sz="4400" dirty="0" smtClean="0">
                <a:solidFill>
                  <a:srgbClr val="FFFF00"/>
                </a:solidFill>
                <a:ea typeface="+mj-ea"/>
                <a:cs typeface="+mj-cs"/>
              </a:rPr>
              <a:t>Из мечты —               до Марса </a:t>
            </a:r>
          </a:p>
          <a:p>
            <a:pPr lvl="0">
              <a:spcBef>
                <a:spcPct val="0"/>
              </a:spcBef>
            </a:pPr>
            <a:r>
              <a:rPr lang="ru-RU" sz="4400" dirty="0" smtClean="0">
                <a:solidFill>
                  <a:srgbClr val="FFFF00"/>
                </a:solidFill>
                <a:ea typeface="+mj-ea"/>
                <a:cs typeface="+mj-cs"/>
              </a:rPr>
              <a:t>                                                   длиной.</a:t>
            </a:r>
          </a:p>
          <a:p>
            <a:pPr lvl="0">
              <a:spcBef>
                <a:spcPct val="0"/>
              </a:spcBef>
            </a:pPr>
            <a:endParaRPr lang="ru-RU" sz="4400" dirty="0" smtClean="0">
              <a:solidFill>
                <a:srgbClr val="FFFF00"/>
              </a:solidFill>
              <a:ea typeface="+mj-ea"/>
              <a:cs typeface="+mj-cs"/>
            </a:endParaRPr>
          </a:p>
          <a:p>
            <a:pPr lvl="0">
              <a:spcBef>
                <a:spcPct val="0"/>
              </a:spcBef>
            </a:pPr>
            <a:endParaRPr lang="ru-RU" sz="4400" dirty="0" smtClean="0">
              <a:solidFill>
                <a:srgbClr val="FFFF00"/>
              </a:solidFill>
              <a:ea typeface="+mj-ea"/>
              <a:cs typeface="+mj-cs"/>
            </a:endParaRPr>
          </a:p>
          <a:p>
            <a:pPr lvl="0">
              <a:spcBef>
                <a:spcPct val="0"/>
              </a:spcBef>
            </a:pPr>
            <a:endParaRPr lang="ru-RU" sz="4400" dirty="0" smtClean="0">
              <a:solidFill>
                <a:srgbClr val="FFFF00"/>
              </a:solidFill>
              <a:ea typeface="+mj-ea"/>
              <a:cs typeface="+mj-cs"/>
            </a:endParaRPr>
          </a:p>
          <a:p>
            <a:pPr lvl="0">
              <a:spcBef>
                <a:spcPct val="0"/>
              </a:spcBef>
            </a:pPr>
            <a:endParaRPr lang="ru-RU" sz="4400" dirty="0" smtClean="0">
              <a:solidFill>
                <a:srgbClr val="FFFF00"/>
              </a:solidFill>
              <a:ea typeface="+mj-ea"/>
              <a:cs typeface="+mj-cs"/>
            </a:endParaRPr>
          </a:p>
          <a:p>
            <a:pPr lvl="0">
              <a:spcBef>
                <a:spcPct val="0"/>
              </a:spcBef>
            </a:pPr>
            <a:r>
              <a:rPr lang="ru-RU" sz="4400" dirty="0" smtClean="0">
                <a:solidFill>
                  <a:srgbClr val="FFFF00"/>
                </a:solidFill>
                <a:ea typeface="+mj-ea"/>
                <a:cs typeface="+mj-cs"/>
              </a:rPr>
              <a:t> </a:t>
            </a:r>
            <a:br>
              <a:rPr lang="ru-RU" sz="4400" dirty="0" smtClean="0">
                <a:solidFill>
                  <a:srgbClr val="FFFF00"/>
                </a:solidFill>
                <a:ea typeface="+mj-ea"/>
                <a:cs typeface="+mj-cs"/>
              </a:rPr>
            </a:br>
            <a:r>
              <a:rPr lang="ru-RU" sz="4400" dirty="0" smtClean="0">
                <a:solidFill>
                  <a:srgbClr val="FFFF00"/>
                </a:solidFill>
                <a:ea typeface="+mj-ea"/>
                <a:cs typeface="+mj-cs"/>
              </a:rPr>
              <a:t>И ещё,                                   из меня</a:t>
            </a:r>
          </a:p>
          <a:p>
            <a:pPr lvl="0">
              <a:spcBef>
                <a:spcPct val="0"/>
              </a:spcBef>
            </a:pPr>
            <a:r>
              <a:rPr lang="ru-RU" sz="4400" dirty="0" smtClean="0">
                <a:solidFill>
                  <a:srgbClr val="FFFF00"/>
                </a:solidFill>
                <a:ea typeface="+mj-ea"/>
                <a:cs typeface="+mj-cs"/>
              </a:rPr>
              <a:t>    и ещё —                               с  тобой.</a:t>
            </a:r>
            <a:r>
              <a:rPr lang="ru-RU" sz="4400" dirty="0" smtClean="0">
                <a:solidFill>
                  <a:prstClr val="black"/>
                </a:solidFill>
                <a:ea typeface="+mj-ea"/>
                <a:cs typeface="+mj-cs"/>
              </a:rPr>
              <a:t/>
            </a:r>
            <a:br>
              <a:rPr lang="ru-RU" sz="4400" dirty="0" smtClean="0">
                <a:solidFill>
                  <a:prstClr val="black"/>
                </a:solidFill>
                <a:ea typeface="+mj-ea"/>
                <a:cs typeface="+mj-cs"/>
              </a:rPr>
            </a:br>
            <a:endParaRPr lang="ru-RU" sz="4400" dirty="0" smtClean="0">
              <a:solidFill>
                <a:prstClr val="black"/>
              </a:solidFill>
              <a:ea typeface="+mj-ea"/>
              <a:cs typeface="+mj-cs"/>
            </a:endParaRPr>
          </a:p>
          <a:p>
            <a:pPr lvl="0">
              <a:spcBef>
                <a:spcPct val="0"/>
              </a:spcBef>
            </a:pPr>
            <a:r>
              <a:rPr lang="ru-RU" sz="4400" dirty="0" smtClean="0">
                <a:solidFill>
                  <a:prstClr val="black"/>
                </a:solidFill>
                <a:ea typeface="+mj-ea"/>
                <a:cs typeface="+mj-cs"/>
              </a:rPr>
              <a:t>                                                        </a:t>
            </a:r>
            <a:endParaRPr lang="ru-RU" sz="4400" dirty="0">
              <a:solidFill>
                <a:prstClr val="black"/>
              </a:solidFill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  <a:blipFill>
            <a:blip r:embed="rId2" cstate="screen"/>
            <a:tile tx="0" ty="0" sx="100000" sy="100000" flip="none" algn="tl"/>
          </a:blipFill>
        </p:spPr>
        <p:txBody>
          <a:bodyPr/>
          <a:lstStyle/>
          <a:p>
            <a:r>
              <a:rPr lang="ru-RU" dirty="0" smtClean="0"/>
              <a:t>Из 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5" name="Содержимое 4" descr="взрослые и дети.jpeg"/>
          <p:cNvPicPr>
            <a:picLocks noGrp="1" noChangeAspect="1"/>
          </p:cNvPicPr>
          <p:nvPr>
            <p:ph idx="1"/>
          </p:nvPr>
        </p:nvPicPr>
        <p:blipFill>
          <a:blip r:embed="rId3" cstate="screen"/>
          <a:srcRect/>
          <a:stretch>
            <a:fillRect/>
          </a:stretch>
        </p:blipFill>
        <p:spPr>
          <a:xfrm>
            <a:off x="251520" y="620688"/>
            <a:ext cx="5040560" cy="5553858"/>
          </a:xfrm>
          <a:blipFill>
            <a:blip r:embed="rId2" cstate="screen"/>
            <a:tile tx="0" ty="0" sx="100000" sy="100000" flip="none" algn="tl"/>
          </a:blipFill>
        </p:spPr>
      </p:pic>
      <p:sp>
        <p:nvSpPr>
          <p:cNvPr id="6" name="Прямоугольник 5"/>
          <p:cNvSpPr/>
          <p:nvPr/>
        </p:nvSpPr>
        <p:spPr>
          <a:xfrm>
            <a:off x="5364088" y="620688"/>
            <a:ext cx="3779912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dirty="0" smtClean="0">
                <a:solidFill>
                  <a:prstClr val="black"/>
                </a:solidFill>
                <a:ea typeface="+mj-ea"/>
                <a:cs typeface="+mj-cs"/>
              </a:rPr>
              <a:t>Из мальчиков </a:t>
            </a:r>
          </a:p>
          <a:p>
            <a:r>
              <a:rPr lang="ru-RU" sz="4400" dirty="0" smtClean="0">
                <a:solidFill>
                  <a:prstClr val="black"/>
                </a:solidFill>
                <a:ea typeface="+mj-ea"/>
                <a:cs typeface="+mj-cs"/>
              </a:rPr>
              <a:t>        и девочек, </a:t>
            </a:r>
            <a:br>
              <a:rPr lang="ru-RU" sz="4400" dirty="0" smtClean="0">
                <a:solidFill>
                  <a:prstClr val="black"/>
                </a:solidFill>
                <a:ea typeface="+mj-ea"/>
                <a:cs typeface="+mj-cs"/>
              </a:rPr>
            </a:br>
            <a:r>
              <a:rPr lang="ru-RU" sz="4400" dirty="0" smtClean="0">
                <a:solidFill>
                  <a:prstClr val="black"/>
                </a:solidFill>
                <a:ea typeface="+mj-ea"/>
                <a:cs typeface="+mj-cs"/>
              </a:rPr>
              <a:t>Из книжек </a:t>
            </a:r>
          </a:p>
          <a:p>
            <a:r>
              <a:rPr lang="ru-RU" sz="4400" dirty="0" smtClean="0">
                <a:solidFill>
                  <a:prstClr val="black"/>
                </a:solidFill>
                <a:ea typeface="+mj-ea"/>
                <a:cs typeface="+mj-cs"/>
              </a:rPr>
              <a:t>             и затей, </a:t>
            </a:r>
            <a:br>
              <a:rPr lang="ru-RU" sz="4400" dirty="0" smtClean="0">
                <a:solidFill>
                  <a:prstClr val="black"/>
                </a:solidFill>
                <a:ea typeface="+mj-ea"/>
                <a:cs typeface="+mj-cs"/>
              </a:rPr>
            </a:br>
            <a:r>
              <a:rPr lang="ru-RU" sz="4400" dirty="0" smtClean="0">
                <a:solidFill>
                  <a:prstClr val="black"/>
                </a:solidFill>
                <a:ea typeface="+mj-ea"/>
                <a:cs typeface="+mj-cs"/>
              </a:rPr>
              <a:t>А главное, </a:t>
            </a:r>
          </a:p>
          <a:p>
            <a:r>
              <a:rPr lang="ru-RU" sz="4400" dirty="0" smtClean="0">
                <a:solidFill>
                  <a:prstClr val="black"/>
                </a:solidFill>
                <a:ea typeface="+mj-ea"/>
                <a:cs typeface="+mj-cs"/>
              </a:rPr>
              <a:t>       а главное – </a:t>
            </a:r>
            <a:br>
              <a:rPr lang="ru-RU" sz="4400" dirty="0" smtClean="0">
                <a:solidFill>
                  <a:prstClr val="black"/>
                </a:solidFill>
                <a:ea typeface="+mj-ea"/>
                <a:cs typeface="+mj-cs"/>
              </a:rPr>
            </a:br>
            <a:r>
              <a:rPr lang="ru-RU" sz="4400" dirty="0" smtClean="0">
                <a:solidFill>
                  <a:prstClr val="black"/>
                </a:solidFill>
                <a:ea typeface="+mj-ea"/>
                <a:cs typeface="+mj-cs"/>
              </a:rPr>
              <a:t>Из взрослых </a:t>
            </a:r>
          </a:p>
          <a:p>
            <a:r>
              <a:rPr lang="ru-RU" sz="4400" smtClean="0">
                <a:solidFill>
                  <a:prstClr val="black"/>
                </a:solidFill>
                <a:ea typeface="+mj-ea"/>
                <a:cs typeface="+mj-cs"/>
              </a:rPr>
              <a:t>            и </a:t>
            </a:r>
            <a:r>
              <a:rPr lang="ru-RU" sz="4400" dirty="0" smtClean="0">
                <a:solidFill>
                  <a:prstClr val="black"/>
                </a:solidFill>
                <a:ea typeface="+mj-ea"/>
                <a:cs typeface="+mj-cs"/>
              </a:rPr>
              <a:t>детей.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188</TotalTime>
  <Words>85</Words>
  <Application>Microsoft Office PowerPoint</Application>
  <PresentationFormat>Экран (4:3)</PresentationFormat>
  <Paragraphs>51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Из чего наш мир состоит? Из </vt:lpstr>
      <vt:lpstr>Слайд 2</vt:lpstr>
      <vt:lpstr>Из мальчиков и девочек,  Из книжек и затей,  А главное, а главное –  Из взрослых и детей.  </vt:lpstr>
      <vt:lpstr>Слайд 4</vt:lpstr>
      <vt:lpstr>Слайд 5</vt:lpstr>
      <vt:lpstr>Слайд 6</vt:lpstr>
      <vt:lpstr>Слайд 7</vt:lpstr>
      <vt:lpstr>Слайд 8</vt:lpstr>
      <vt:lpstr>Из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Мама</cp:lastModifiedBy>
  <cp:revision>24</cp:revision>
  <dcterms:modified xsi:type="dcterms:W3CDTF">2012-11-29T06:57:09Z</dcterms:modified>
</cp:coreProperties>
</file>

<file path=userCustomization/customUI.xml><?xml version="1.0" encoding="utf-8"?>
<mso:customUI xmlns:doc="http://schemas.microsoft.com/office/2006/01/customui/currentDocument" xmlns:mso="http://schemas.microsoft.com/office/2006/01/customui">
  <mso:ribbon>
    <mso:qat>
      <mso:documentControls>
        <mso:separator idQ="doc:sep1" visible="true"/>
      </mso:documentControls>
    </mso:qat>
  </mso:ribbon>
</mso:customUI>
</file>