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9 из 1945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8001056" cy="64428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5214950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угол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 descr="http://im8-tub-ru.yandex.net/i?id=450157769-1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14818"/>
            <a:ext cx="1428750" cy="1428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3438" y="521495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5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2 из 1655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72074"/>
            <a:ext cx="34290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/>
              </a:rPr>
              <a:t>рысь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pic>
        <p:nvPicPr>
          <p:cNvPr id="17412" name="Picture 4" descr="Картинка 24 из 241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00042"/>
            <a:ext cx="30572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письма</a:t>
            </a:r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4" name="Picture 6" descr="Картинка 4 из 1563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00328" y="3571876"/>
            <a:ext cx="26436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лось</a:t>
            </a:r>
            <a:endParaRPr lang="ru-RU" sz="9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7416" name="Picture 8" descr="Картинка 58 из 344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86116" y="4714884"/>
            <a:ext cx="33926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пальто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8" name="Picture 10" descr="Картинка 27 из 1967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500042"/>
            <a:ext cx="22637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гусь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oska_razlin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714356"/>
            <a:ext cx="33575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Кончается осень. </a:t>
            </a: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endParaRPr lang="ru-RU" sz="2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9288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714356"/>
            <a:ext cx="6325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Осыпались красные и рыжие листья с клёнов.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643050"/>
            <a:ext cx="4120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Скоро начнётся долгая зима.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1643050"/>
            <a:ext cx="2935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Весь город побелеет.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728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14348" y="2701636"/>
          <a:ext cx="7286677" cy="513050"/>
        </p:xfrm>
        <a:graphic>
          <a:graphicData uri="http://schemas.openxmlformats.org/drawingml/2006/table">
            <a:tbl>
              <a:tblPr/>
              <a:tblGrid>
                <a:gridCol w="7286677"/>
              </a:tblGrid>
              <a:tr h="513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20436" y="3131127"/>
          <a:ext cx="7287491" cy="928255"/>
        </p:xfrm>
        <a:graphic>
          <a:graphicData uri="http://schemas.openxmlformats.org/drawingml/2006/table">
            <a:tbl>
              <a:tblPr/>
              <a:tblGrid>
                <a:gridCol w="7287491"/>
              </a:tblGrid>
              <a:tr h="9282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chemeClr val="bg1"/>
                      </a:solidFill>
                      <a:prstDash val="solid"/>
                    </a:lnL>
                    <a:lnR w="76200" cmpd="sng">
                      <a:solidFill>
                        <a:schemeClr val="bg1"/>
                      </a:solidFill>
                      <a:prstDash val="solid"/>
                    </a:lnR>
                    <a:lnT w="76200" cmpd="sng">
                      <a:solidFill>
                        <a:schemeClr val="bg1"/>
                      </a:solidFill>
                      <a:prstDash val="solid"/>
                    </a:lnT>
                    <a:lnB w="762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 rot="5400000">
            <a:off x="3679025" y="3393281"/>
            <a:ext cx="1357322" cy="0"/>
          </a:xfrm>
          <a:prstGeom prst="line">
            <a:avLst/>
          </a:prstGeom>
          <a:ln w="889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14414" y="2643182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е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,  ё, 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ю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,   я,    и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86446" y="2714620"/>
            <a:ext cx="330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ь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10" y="3286124"/>
            <a:ext cx="36134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Начн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ё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тся, осыпал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сь, кл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ё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нов,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о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с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нь, з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ма, в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сь,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429124" y="3357562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Осен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ь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, осыпалис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ь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, вес</a:t>
            </a:r>
            <a:r>
              <a:rPr lang="ru-RU" sz="2400" b="1" u="sng" dirty="0" smtClean="0">
                <a:solidFill>
                  <a:srgbClr val="FF0000"/>
                </a:solidFill>
                <a:latin typeface="Monotype Corsiva" pitchFamily="66" charset="0"/>
              </a:rPr>
              <a:t>ь</a:t>
            </a:r>
            <a:endParaRPr lang="ru-RU" sz="2400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44 из 1567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-11310"/>
            <a:ext cx="5715040" cy="68693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71612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Above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МОЛОДЦЫ! 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ОТЛИЧНАЯ РАБОТА!</a:t>
            </a:r>
            <a:endParaRPr lang="ru-RU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59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19</cp:revision>
  <dcterms:modified xsi:type="dcterms:W3CDTF">2012-02-28T06:54:59Z</dcterms:modified>
</cp:coreProperties>
</file>