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1919"/>
    <a:srgbClr val="74E88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4E8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839E9-072C-42FB-B5A6-2A66DD53EC6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6805E-50CF-49E3-9882-05456362D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4143404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Найди спрятавшиеся буквы.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часть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5143512"/>
            <a:ext cx="7500990" cy="132397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составлена учителем начальных классов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СОШ 508 Кобзевой Анной Викторовной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детский алфавит\1438281-6ffeef31dc4074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500438"/>
            <a:ext cx="1571624" cy="1571624"/>
          </a:xfrm>
          <a:prstGeom prst="rect">
            <a:avLst/>
          </a:prstGeom>
          <a:noFill/>
        </p:spPr>
      </p:pic>
      <p:pic>
        <p:nvPicPr>
          <p:cNvPr id="1027" name="Picture 3" descr="C:\Users\user\Desktop\детский алфавит\1440604-6ccc4dfbaed525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429000"/>
            <a:ext cx="1571636" cy="1571636"/>
          </a:xfrm>
          <a:prstGeom prst="rect">
            <a:avLst/>
          </a:prstGeom>
          <a:noFill/>
        </p:spPr>
      </p:pic>
      <p:pic>
        <p:nvPicPr>
          <p:cNvPr id="1028" name="Picture 4" descr="C:\Users\user\Desktop\детский алфавит\1438305-bba9df9252cd15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357166"/>
            <a:ext cx="1571624" cy="1571624"/>
          </a:xfrm>
          <a:prstGeom prst="rect">
            <a:avLst/>
          </a:prstGeom>
          <a:noFill/>
        </p:spPr>
      </p:pic>
      <p:pic>
        <p:nvPicPr>
          <p:cNvPr id="1029" name="Picture 5" descr="C:\Users\user\Desktop\детский алфавит\1438229-2a4744c8a4e7fda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57166"/>
            <a:ext cx="1571624" cy="1571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ис спрят букв\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00108"/>
            <a:ext cx="3500462" cy="4962680"/>
          </a:xfrm>
          <a:prstGeom prst="rect">
            <a:avLst/>
          </a:prstGeom>
          <a:noFill/>
        </p:spPr>
      </p:pic>
      <p:pic>
        <p:nvPicPr>
          <p:cNvPr id="1027" name="Picture 3" descr="C:\Users\user\Desktop\Рис спрят букв\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000108"/>
            <a:ext cx="3488665" cy="4929222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-428660" y="2786058"/>
            <a:ext cx="4214842" cy="1500198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V="1">
            <a:off x="1107257" y="2821777"/>
            <a:ext cx="4214842" cy="1571636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428728" y="4429132"/>
            <a:ext cx="2071702" cy="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5393537" y="1821645"/>
            <a:ext cx="1285884" cy="642942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V="1">
            <a:off x="6000760" y="1928802"/>
            <a:ext cx="1285884" cy="571504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929322" y="2428868"/>
            <a:ext cx="785818" cy="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Рис спрят букв\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52"/>
            <a:ext cx="2428892" cy="3288810"/>
          </a:xfrm>
          <a:prstGeom prst="rect">
            <a:avLst/>
          </a:prstGeom>
          <a:noFill/>
        </p:spPr>
      </p:pic>
      <p:pic>
        <p:nvPicPr>
          <p:cNvPr id="3075" name="Picture 3" descr="C:\Users\user\Desktop\Рис спрят букв\о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42852"/>
            <a:ext cx="2348704" cy="3286147"/>
          </a:xfrm>
          <a:prstGeom prst="rect">
            <a:avLst/>
          </a:prstGeom>
          <a:noFill/>
        </p:spPr>
      </p:pic>
      <p:pic>
        <p:nvPicPr>
          <p:cNvPr id="3076" name="Picture 4" descr="C:\Users\user\Desktop\Рис спрят букв\о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3434" y="3500438"/>
            <a:ext cx="4483240" cy="3221678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1928794" y="857232"/>
            <a:ext cx="571504" cy="857256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357422" y="4357694"/>
            <a:ext cx="571504" cy="857256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143504" y="4429132"/>
            <a:ext cx="571504" cy="857256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857620" y="3786190"/>
            <a:ext cx="285752" cy="642942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572132" y="642918"/>
            <a:ext cx="1357322" cy="42862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16709594">
            <a:off x="4228501" y="715819"/>
            <a:ext cx="1357322" cy="542877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071670" y="4357694"/>
            <a:ext cx="4000528" cy="1643074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rot="16427436">
            <a:off x="-805129" y="3880201"/>
            <a:ext cx="3732060" cy="1557293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3" grpId="0" animBg="1"/>
      <p:bldP spid="13" grpId="1" animBg="1"/>
      <p:bldP spid="14" grpId="0" animBg="1"/>
      <p:bldP spid="15" grpId="0" animBg="1"/>
      <p:bldP spid="1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ис спрят букв\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5" y="928670"/>
            <a:ext cx="3293941" cy="4572032"/>
          </a:xfrm>
          <a:prstGeom prst="rect">
            <a:avLst/>
          </a:prstGeom>
          <a:noFill/>
        </p:spPr>
      </p:pic>
      <p:pic>
        <p:nvPicPr>
          <p:cNvPr id="2051" name="Picture 3" descr="C:\Users\user\Desktop\Рис спрят букв\и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000108"/>
            <a:ext cx="3000396" cy="4500594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 rot="5400000" flipH="1" flipV="1">
            <a:off x="-71470" y="3000372"/>
            <a:ext cx="3071834" cy="71438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964381" y="2035959"/>
            <a:ext cx="3071834" cy="2000264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000232" y="3071810"/>
            <a:ext cx="3000396" cy="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 flipH="1" flipV="1">
            <a:off x="5500694" y="3000372"/>
            <a:ext cx="1143008" cy="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5893603" y="2750339"/>
            <a:ext cx="928694" cy="571504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6179355" y="3036091"/>
            <a:ext cx="1071570" cy="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Рис спрят букв\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5" y="731026"/>
            <a:ext cx="3321739" cy="5055428"/>
          </a:xfrm>
          <a:prstGeom prst="rect">
            <a:avLst/>
          </a:prstGeom>
          <a:noFill/>
        </p:spPr>
      </p:pic>
      <p:pic>
        <p:nvPicPr>
          <p:cNvPr id="4099" name="Picture 3" descr="C:\Users\user\Desktop\Рис спрят букв\ы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714356"/>
            <a:ext cx="3663057" cy="4975073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 rot="5400000" flipH="1" flipV="1">
            <a:off x="-464379" y="3107529"/>
            <a:ext cx="3500462" cy="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1607323" y="3321843"/>
            <a:ext cx="3500462" cy="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олилиния 8"/>
          <p:cNvSpPr/>
          <p:nvPr/>
        </p:nvSpPr>
        <p:spPr>
          <a:xfrm>
            <a:off x="1270000" y="3352800"/>
            <a:ext cx="1611085" cy="1605643"/>
          </a:xfrm>
          <a:custGeom>
            <a:avLst/>
            <a:gdLst>
              <a:gd name="connsiteX0" fmla="*/ 36286 w 1611085"/>
              <a:gd name="connsiteY0" fmla="*/ 0 h 1605643"/>
              <a:gd name="connsiteX1" fmla="*/ 874486 w 1611085"/>
              <a:gd name="connsiteY1" fmla="*/ 32657 h 1605643"/>
              <a:gd name="connsiteX2" fmla="*/ 1342571 w 1611085"/>
              <a:gd name="connsiteY2" fmla="*/ 337457 h 1605643"/>
              <a:gd name="connsiteX3" fmla="*/ 1516743 w 1611085"/>
              <a:gd name="connsiteY3" fmla="*/ 620486 h 1605643"/>
              <a:gd name="connsiteX4" fmla="*/ 1538514 w 1611085"/>
              <a:gd name="connsiteY4" fmla="*/ 1132114 h 1605643"/>
              <a:gd name="connsiteX5" fmla="*/ 1081314 w 1611085"/>
              <a:gd name="connsiteY5" fmla="*/ 1545771 h 1605643"/>
              <a:gd name="connsiteX6" fmla="*/ 166914 w 1611085"/>
              <a:gd name="connsiteY6" fmla="*/ 1491343 h 1605643"/>
              <a:gd name="connsiteX7" fmla="*/ 79829 w 1611085"/>
              <a:gd name="connsiteY7" fmla="*/ 1447800 h 160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11085" h="1605643">
                <a:moveTo>
                  <a:pt x="36286" y="0"/>
                </a:moveTo>
                <a:lnTo>
                  <a:pt x="874486" y="32657"/>
                </a:lnTo>
                <a:cubicBezTo>
                  <a:pt x="1092200" y="88900"/>
                  <a:pt x="1235528" y="239485"/>
                  <a:pt x="1342571" y="337457"/>
                </a:cubicBezTo>
                <a:cubicBezTo>
                  <a:pt x="1449614" y="435429"/>
                  <a:pt x="1484086" y="488043"/>
                  <a:pt x="1516743" y="620486"/>
                </a:cubicBezTo>
                <a:cubicBezTo>
                  <a:pt x="1549400" y="752929"/>
                  <a:pt x="1611085" y="977900"/>
                  <a:pt x="1538514" y="1132114"/>
                </a:cubicBezTo>
                <a:cubicBezTo>
                  <a:pt x="1465943" y="1286328"/>
                  <a:pt x="1309914" y="1485900"/>
                  <a:pt x="1081314" y="1545771"/>
                </a:cubicBezTo>
                <a:cubicBezTo>
                  <a:pt x="852714" y="1605643"/>
                  <a:pt x="333828" y="1507671"/>
                  <a:pt x="166914" y="1491343"/>
                </a:cubicBezTo>
                <a:cubicBezTo>
                  <a:pt x="0" y="1475015"/>
                  <a:pt x="39914" y="1461407"/>
                  <a:pt x="79829" y="1447800"/>
                </a:cubicBezTo>
              </a:path>
            </a:pathLst>
          </a:cu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2893207" y="3107529"/>
            <a:ext cx="4357718" cy="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5072066" y="3000372"/>
            <a:ext cx="2428892" cy="2357454"/>
          </a:xfrm>
          <a:custGeom>
            <a:avLst/>
            <a:gdLst>
              <a:gd name="connsiteX0" fmla="*/ 36286 w 1611085"/>
              <a:gd name="connsiteY0" fmla="*/ 0 h 1605643"/>
              <a:gd name="connsiteX1" fmla="*/ 874486 w 1611085"/>
              <a:gd name="connsiteY1" fmla="*/ 32657 h 1605643"/>
              <a:gd name="connsiteX2" fmla="*/ 1342571 w 1611085"/>
              <a:gd name="connsiteY2" fmla="*/ 337457 h 1605643"/>
              <a:gd name="connsiteX3" fmla="*/ 1516743 w 1611085"/>
              <a:gd name="connsiteY3" fmla="*/ 620486 h 1605643"/>
              <a:gd name="connsiteX4" fmla="*/ 1538514 w 1611085"/>
              <a:gd name="connsiteY4" fmla="*/ 1132114 h 1605643"/>
              <a:gd name="connsiteX5" fmla="*/ 1081314 w 1611085"/>
              <a:gd name="connsiteY5" fmla="*/ 1545771 h 1605643"/>
              <a:gd name="connsiteX6" fmla="*/ 166914 w 1611085"/>
              <a:gd name="connsiteY6" fmla="*/ 1491343 h 1605643"/>
              <a:gd name="connsiteX7" fmla="*/ 79829 w 1611085"/>
              <a:gd name="connsiteY7" fmla="*/ 1447800 h 160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11085" h="1605643">
                <a:moveTo>
                  <a:pt x="36286" y="0"/>
                </a:moveTo>
                <a:lnTo>
                  <a:pt x="874486" y="32657"/>
                </a:lnTo>
                <a:cubicBezTo>
                  <a:pt x="1092200" y="88900"/>
                  <a:pt x="1235528" y="239485"/>
                  <a:pt x="1342571" y="337457"/>
                </a:cubicBezTo>
                <a:cubicBezTo>
                  <a:pt x="1449614" y="435429"/>
                  <a:pt x="1484086" y="488043"/>
                  <a:pt x="1516743" y="620486"/>
                </a:cubicBezTo>
                <a:cubicBezTo>
                  <a:pt x="1549400" y="752929"/>
                  <a:pt x="1611085" y="977900"/>
                  <a:pt x="1538514" y="1132114"/>
                </a:cubicBezTo>
                <a:cubicBezTo>
                  <a:pt x="1465943" y="1286328"/>
                  <a:pt x="1309914" y="1485900"/>
                  <a:pt x="1081314" y="1545771"/>
                </a:cubicBezTo>
                <a:cubicBezTo>
                  <a:pt x="852714" y="1605643"/>
                  <a:pt x="333828" y="1507671"/>
                  <a:pt x="166914" y="1491343"/>
                </a:cubicBezTo>
                <a:cubicBezTo>
                  <a:pt x="0" y="1475015"/>
                  <a:pt x="39914" y="1461407"/>
                  <a:pt x="79829" y="1447800"/>
                </a:cubicBezTo>
              </a:path>
            </a:pathLst>
          </a:cu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5750727" y="3178967"/>
            <a:ext cx="4500594" cy="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user\Desktop\Рис спрят букв\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928802"/>
            <a:ext cx="4658386" cy="3286148"/>
          </a:xfrm>
          <a:prstGeom prst="rect">
            <a:avLst/>
          </a:prstGeom>
          <a:noFill/>
        </p:spPr>
      </p:pic>
      <p:pic>
        <p:nvPicPr>
          <p:cNvPr id="5123" name="Picture 3" descr="C:\Users\user\Desktop\Рис спрят букв\у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5690" y="857232"/>
            <a:ext cx="3598276" cy="5000660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2071670" y="2786058"/>
            <a:ext cx="2428892" cy="1571636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V="1">
            <a:off x="2143108" y="2571744"/>
            <a:ext cx="1357322" cy="785818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V="1">
            <a:off x="5107785" y="3607595"/>
            <a:ext cx="2000264" cy="928694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5429256" y="3786190"/>
            <a:ext cx="2857520" cy="1000132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user\Desktop\Рис спрят букв\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714356"/>
            <a:ext cx="3571900" cy="4929222"/>
          </a:xfrm>
          <a:prstGeom prst="rect">
            <a:avLst/>
          </a:prstGeom>
          <a:noFill/>
        </p:spPr>
      </p:pic>
      <p:pic>
        <p:nvPicPr>
          <p:cNvPr id="6147" name="Picture 3" descr="C:\Users\user\Desktop\Рис спрят букв\н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775082"/>
            <a:ext cx="3790738" cy="4791100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 rot="16200000" flipV="1">
            <a:off x="-464379" y="3321843"/>
            <a:ext cx="3429024" cy="71438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1285852" y="3357562"/>
            <a:ext cx="1857388" cy="71438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571604" y="3357562"/>
            <a:ext cx="3286148" cy="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V="1">
            <a:off x="3750463" y="3393281"/>
            <a:ext cx="3429024" cy="71438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 flipV="1">
            <a:off x="5429256" y="3500438"/>
            <a:ext cx="2071702" cy="71438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5929322" y="3500438"/>
            <a:ext cx="3286148" cy="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Рис спрят букв\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3571900" cy="5114043"/>
          </a:xfrm>
          <a:prstGeom prst="rect">
            <a:avLst/>
          </a:prstGeom>
          <a:noFill/>
        </p:spPr>
      </p:pic>
      <p:pic>
        <p:nvPicPr>
          <p:cNvPr id="7171" name="Picture 3" descr="C:\Users\user\Desktop\Рис спрят букв\с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571612"/>
            <a:ext cx="4429156" cy="313474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143372" y="285728"/>
            <a:ext cx="3643338" cy="45005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8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</a:t>
            </a:r>
            <a:endParaRPr lang="ru-RU" sz="38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-285776"/>
            <a:ext cx="2786082" cy="3643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8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с</a:t>
            </a:r>
            <a:endParaRPr lang="ru-RU" sz="42800" dirty="0">
              <a:solidFill>
                <a:srgbClr val="FF000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user\Desktop\Рис спрят букв\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3651271" cy="5175978"/>
          </a:xfrm>
          <a:prstGeom prst="rect">
            <a:avLst/>
          </a:prstGeom>
          <a:noFill/>
        </p:spPr>
      </p:pic>
      <p:pic>
        <p:nvPicPr>
          <p:cNvPr id="8195" name="Picture 3" descr="C:\Users\user\Desktop\Рис спрят букв\к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500042"/>
            <a:ext cx="3649597" cy="5143536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 rot="16200000" flipV="1">
            <a:off x="-535817" y="3250405"/>
            <a:ext cx="4000528" cy="71438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1357290" y="1643050"/>
            <a:ext cx="2000264" cy="1714512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71604" y="3429000"/>
            <a:ext cx="2000264" cy="1643074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5357818" y="2357430"/>
            <a:ext cx="1857388" cy="142876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357950" y="1643050"/>
            <a:ext cx="1143008" cy="714380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6200000" flipH="1">
            <a:off x="6250793" y="2464587"/>
            <a:ext cx="1000132" cy="785818"/>
          </a:xfrm>
          <a:prstGeom prst="line">
            <a:avLst/>
          </a:prstGeom>
          <a:ln w="825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17</Words>
  <Application>Microsoft Office PowerPoint</Application>
  <PresentationFormat>Экран (4:3)</PresentationFormat>
  <Paragraphs>5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Найди спрятавшиеся буквы. I часть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2013-03-02T06:23:46Z</dcterms:created>
  <dcterms:modified xsi:type="dcterms:W3CDTF">2013-03-02T08:38:47Z</dcterms:modified>
</cp:coreProperties>
</file>