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5" r:id="rId4"/>
    <p:sldId id="260" r:id="rId5"/>
    <p:sldId id="266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603" autoAdjust="0"/>
    <p:restoredTop sz="86280" autoAdjust="0"/>
  </p:normalViewPr>
  <p:slideViewPr>
    <p:cSldViewPr>
      <p:cViewPr varScale="1">
        <p:scale>
          <a:sx n="35" d="100"/>
          <a:sy n="35" d="100"/>
        </p:scale>
        <p:origin x="-1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307355"/>
            <a:ext cx="7155022" cy="1470025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на тему: 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«Подарок маме своими руками»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(Картина, выполненная в технике торцевания в подготовительной группе)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8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Милых мам мы поздравляем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 праздником весенним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118519"/>
            <a:ext cx="4572000" cy="3429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367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Все здоровья вам желаем!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Терпения и вдохновения!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005" y="1806575"/>
            <a:ext cx="5393989" cy="4052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5611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Мы трудились над подарком -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Крутили, к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леили – старались!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605676"/>
            <a:ext cx="4176464" cy="31275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3470275" cy="2609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0081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1" nodeType="afterEffect">
                                  <p:stCondLst>
                                    <p:cond delay="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29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96752"/>
            <a:ext cx="2651177" cy="383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6582757" cy="924475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Чтоб картина получилась,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 шагом двигались…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56992"/>
            <a:ext cx="2448272" cy="3272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780928"/>
            <a:ext cx="2768484" cy="2841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0839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3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9" y="1052736"/>
            <a:ext cx="6514883" cy="924475"/>
          </a:xfrm>
        </p:spPr>
        <p:txBody>
          <a:bodyPr/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Воспитатель нам помог,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Она в нас очень верила!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Вот, подарок наш готов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Всем на загляденье!</a:t>
            </a:r>
            <a:br>
              <a:rPr lang="ru-RU" sz="28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68144" y="6281738"/>
            <a:ext cx="3147824" cy="576262"/>
          </a:xfrm>
        </p:spPr>
        <p:txBody>
          <a:bodyPr/>
          <a:lstStyle/>
          <a:p>
            <a:pPr algn="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Подготовительная группа №2</a:t>
            </a:r>
          </a:p>
          <a:p>
            <a:pPr algn="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МБОУ «Гимназия №3» г. Белгорода</a:t>
            </a:r>
          </a:p>
          <a:p>
            <a:pPr algn="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Осипьян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Н.М.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97149"/>
            <a:ext cx="2497757" cy="31897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924944"/>
            <a:ext cx="2586684" cy="3471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72816"/>
            <a:ext cx="2892559" cy="4051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948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95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161</TotalTime>
  <Words>55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Презентация на тему:  «Подарок маме своими руками»</vt:lpstr>
      <vt:lpstr>Милых мам мы поздравляем С праздником весенним!</vt:lpstr>
      <vt:lpstr>Все здоровья вам желаем! Терпения и вдохновения!</vt:lpstr>
      <vt:lpstr>Мы трудились над подарком - Крутили, клеили – старались! </vt:lpstr>
      <vt:lpstr>Чтоб картина получилась,  Шаг за шагом двигались…</vt:lpstr>
      <vt:lpstr>Воспитатель нам помог, Она в нас очень верила! Вот, подарок наш готов Всем на загляденье!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Мамы наши милые, поздравляем вас!</dc:title>
  <cp:lastModifiedBy>Теркеш</cp:lastModifiedBy>
  <cp:revision>16</cp:revision>
  <dcterms:modified xsi:type="dcterms:W3CDTF">2013-03-02T22:28:00Z</dcterms:modified>
</cp:coreProperties>
</file>