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64" r:id="rId5"/>
    <p:sldId id="260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5" autoAdjust="0"/>
    <p:restoredTop sz="91646" autoAdjust="0"/>
  </p:normalViewPr>
  <p:slideViewPr>
    <p:cSldViewPr>
      <p:cViewPr>
        <p:scale>
          <a:sx n="90" d="100"/>
          <a:sy n="90" d="100"/>
        </p:scale>
        <p:origin x="-43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868D5-C761-440B-AC5F-DFCBD3FBBCD2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15CF3-E4A6-4886-AA19-A799CBE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 развитие слухового восприятия,</a:t>
            </a:r>
            <a:r>
              <a:rPr lang="ru-RU" baseline="0" dirty="0" smtClean="0"/>
              <a:t> навыков звукового анализа и синтеза. </a:t>
            </a:r>
          </a:p>
          <a:p>
            <a:r>
              <a:rPr lang="ru-RU" dirty="0" smtClean="0"/>
              <a:t>Учитель</a:t>
            </a:r>
            <a:r>
              <a:rPr lang="ru-RU" baseline="0" dirty="0" smtClean="0"/>
              <a:t> предлагает детям построить из картинок пирамиду. Он объясняет, что в ее основании должны быть картинки, названия которых состоят из пяти звуков, следующий ряд пирамиды – картинки, названия которых имеют четыре звука, и т.д.</a:t>
            </a:r>
          </a:p>
          <a:p>
            <a:r>
              <a:rPr lang="ru-RU" baseline="0" dirty="0" smtClean="0"/>
              <a:t>Затем педагог поочередно вызывает учеников. Каждый ученик выбирает картинку, отчетливо произносит слово – название картинки, определяет в нем число звуков и вставляет ее в соответствующий кармашек пирамиды. </a:t>
            </a:r>
          </a:p>
          <a:p>
            <a:r>
              <a:rPr lang="ru-RU" baseline="0" dirty="0" smtClean="0"/>
              <a:t>Слайды с коллекцией картинок в стороне необходимо использовать в работе, не применяя демонстрационный режим.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15CF3-E4A6-4886-AA19-A799CBEC207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C7F3C-9977-48F3-9557-1CEEFA64F71E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CF184-A0FD-4853-9602-9454D25EB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gif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33.jpe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5" Type="http://schemas.openxmlformats.org/officeDocument/2006/relationships/image" Target="../media/image46.jpe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gif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33.jpe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5" Type="http://schemas.openxmlformats.org/officeDocument/2006/relationships/image" Target="../media/image46.jpe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ifeglobe.net/media/entry/1159/image_49.png"/>
          <p:cNvPicPr>
            <a:picLocks noChangeAspect="1" noChangeArrowheads="1"/>
          </p:cNvPicPr>
          <p:nvPr/>
        </p:nvPicPr>
        <p:blipFill>
          <a:blip r:embed="rId3" cstate="print"/>
          <a:srcRect r="1328" b="25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Построим пирамиду</a:t>
            </a:r>
            <a:endParaRPr lang="ru-RU" b="1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72816"/>
            <a:ext cx="7560840" cy="2376264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Материал подготовила: </a:t>
            </a:r>
          </a:p>
          <a:p>
            <a:pPr algn="l">
              <a:spcBef>
                <a:spcPts val="0"/>
              </a:spcBef>
            </a:pPr>
            <a:r>
              <a:rPr lang="ru-RU" dirty="0" err="1" smtClean="0">
                <a:solidFill>
                  <a:schemeClr val="tx1"/>
                </a:solidFill>
                <a:latin typeface="Century Gothic" pitchFamily="34" charset="0"/>
              </a:rPr>
              <a:t>Лелюк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Оксана Васильевна 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учитель начальных классов 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МБОУ СОШ № 143 г. Красноярска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5373216"/>
            <a:ext cx="8568952" cy="1176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Материал составлен на основе практического пособия «Игровые технологии обучения в начальной школе: Е.В. Калмыкова, - М.: АРКТИ, 2007.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Задание</a:t>
            </a:r>
            <a:endParaRPr lang="ru-RU" b="1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Century Gothic" pitchFamily="34" charset="0"/>
              </a:rPr>
              <a:t>Постройте из  картинок пирамиду. В её основании должно быть 5 звуков, в следующем ряду – 4 звука и т.д.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1026" name="Picture 2" descr="http://www.zgodovinarka.si/wp-content/uploads/2012/01/gradnja-piram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387380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63688" y="5517232"/>
            <a:ext cx="1656184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8" name="Группа 57"/>
          <p:cNvGrpSpPr/>
          <p:nvPr/>
        </p:nvGrpSpPr>
        <p:grpSpPr>
          <a:xfrm>
            <a:off x="107504" y="260648"/>
            <a:ext cx="8136904" cy="6336704"/>
            <a:chOff x="107504" y="260648"/>
            <a:chExt cx="8928992" cy="61926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5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079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081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444208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9158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799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797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3347864" y="260648"/>
              <a:ext cx="2448272" cy="187220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36296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160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440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438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http://www.cs.bilkent.edu.tr/~guvenir/CATT/A_Day_in_a_Mall/images/ImagesFoodDrink/c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6542" y="4437112"/>
            <a:ext cx="1407458" cy="1023417"/>
          </a:xfrm>
          <a:prstGeom prst="rect">
            <a:avLst/>
          </a:prstGeom>
          <a:noFill/>
        </p:spPr>
      </p:pic>
      <p:pic>
        <p:nvPicPr>
          <p:cNvPr id="2052" name="Picture 4" descr="http://www.xa-xa.org/uploads/posts/2011-03/1301070639_tualetsa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5848" y="4581128"/>
            <a:ext cx="1368152" cy="881833"/>
          </a:xfrm>
          <a:prstGeom prst="rect">
            <a:avLst/>
          </a:prstGeom>
          <a:noFill/>
        </p:spPr>
      </p:pic>
      <p:pic>
        <p:nvPicPr>
          <p:cNvPr id="2056" name="Picture 8" descr="http://s48.radikal.ru/i122/0902/0c/6365fbc18e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4653136"/>
            <a:ext cx="1296144" cy="858890"/>
          </a:xfrm>
          <a:prstGeom prst="rect">
            <a:avLst/>
          </a:prstGeom>
          <a:noFill/>
        </p:spPr>
      </p:pic>
      <p:pic>
        <p:nvPicPr>
          <p:cNvPr id="2058" name="Picture 10" descr="http://офиснаяслужба.рф/images/shop_items_catalog_image327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4509120"/>
            <a:ext cx="1032198" cy="936104"/>
          </a:xfrm>
          <a:prstGeom prst="rect">
            <a:avLst/>
          </a:prstGeom>
          <a:noFill/>
        </p:spPr>
      </p:pic>
      <p:pic>
        <p:nvPicPr>
          <p:cNvPr id="2060" name="Picture 12" descr="http://dekorata.ru/NN/03/kalejdo/stump-jewelry/stump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2360" y="4509120"/>
            <a:ext cx="936104" cy="936104"/>
          </a:xfrm>
          <a:prstGeom prst="rect">
            <a:avLst/>
          </a:prstGeom>
          <a:noFill/>
        </p:spPr>
      </p:pic>
      <p:pic>
        <p:nvPicPr>
          <p:cNvPr id="2062" name="Picture 14" descr="http://vasabi.my1.ru/igri/1/1238648404_1238575809_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8344" y="4509120"/>
            <a:ext cx="1296144" cy="942650"/>
          </a:xfrm>
          <a:prstGeom prst="rect">
            <a:avLst/>
          </a:prstGeom>
          <a:noFill/>
        </p:spPr>
      </p:pic>
      <p:pic>
        <p:nvPicPr>
          <p:cNvPr id="2064" name="Picture 16" descr="http://img1.liveinternet.ru/images/attach/c/3/76/28/76028411_large_1we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0352" y="4581128"/>
            <a:ext cx="1093556" cy="836712"/>
          </a:xfrm>
          <a:prstGeom prst="rect">
            <a:avLst/>
          </a:prstGeom>
          <a:noFill/>
        </p:spPr>
      </p:pic>
      <p:pic>
        <p:nvPicPr>
          <p:cNvPr id="2066" name="Picture 18" descr="http://rambyt.ru/images/products/large_2221_242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4509120"/>
            <a:ext cx="1121719" cy="951310"/>
          </a:xfrm>
          <a:prstGeom prst="rect">
            <a:avLst/>
          </a:prstGeom>
          <a:noFill/>
        </p:spPr>
      </p:pic>
      <p:pic>
        <p:nvPicPr>
          <p:cNvPr id="2068" name="Picture 20" descr="http://stat8.blog.ru/lr/0b07413e30ca42ff8544b92a609fa18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68344" y="4581128"/>
            <a:ext cx="1270820" cy="954053"/>
          </a:xfrm>
          <a:prstGeom prst="rect">
            <a:avLst/>
          </a:prstGeom>
          <a:noFill/>
        </p:spPr>
      </p:pic>
      <p:pic>
        <p:nvPicPr>
          <p:cNvPr id="2070" name="Picture 22" descr="http://www.southshorenautical.com/clip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72400" y="4509120"/>
            <a:ext cx="584218" cy="915566"/>
          </a:xfrm>
          <a:prstGeom prst="rect">
            <a:avLst/>
          </a:prstGeom>
          <a:noFill/>
        </p:spPr>
      </p:pic>
      <p:pic>
        <p:nvPicPr>
          <p:cNvPr id="2072" name="Picture 24" descr="http://oldissnab.ru/products_pictures/5537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6336" y="4509120"/>
            <a:ext cx="1368152" cy="958514"/>
          </a:xfrm>
          <a:prstGeom prst="rect">
            <a:avLst/>
          </a:prstGeom>
          <a:noFill/>
        </p:spPr>
      </p:pic>
      <p:pic>
        <p:nvPicPr>
          <p:cNvPr id="2074" name="Picture 26" descr="http://img-fotki.yandex.ru/get/3302/karina9427.20/0_3e51_361ed0a3_X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8344" y="4581128"/>
            <a:ext cx="1209399" cy="879401"/>
          </a:xfrm>
          <a:prstGeom prst="rect">
            <a:avLst/>
          </a:prstGeom>
          <a:noFill/>
        </p:spPr>
      </p:pic>
      <p:grpSp>
        <p:nvGrpSpPr>
          <p:cNvPr id="43" name="Группа 42"/>
          <p:cNvGrpSpPr/>
          <p:nvPr/>
        </p:nvGrpSpPr>
        <p:grpSpPr>
          <a:xfrm>
            <a:off x="7884368" y="4149080"/>
            <a:ext cx="1083037" cy="1323522"/>
            <a:chOff x="3947088" y="764704"/>
            <a:chExt cx="1083037" cy="1323522"/>
          </a:xfrm>
        </p:grpSpPr>
        <p:sp>
          <p:nvSpPr>
            <p:cNvPr id="37" name="Выноска-облако 36"/>
            <p:cNvSpPr/>
            <p:nvPr/>
          </p:nvSpPr>
          <p:spPr>
            <a:xfrm flipH="1">
              <a:off x="4283968" y="764704"/>
              <a:ext cx="288032" cy="288032"/>
            </a:xfrm>
            <a:prstGeom prst="cloudCallout">
              <a:avLst>
                <a:gd name="adj1" fmla="val 86580"/>
                <a:gd name="adj2" fmla="val 16498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78" name="Picture 30" descr="http://cs10731.vkontakte.ru/u122198709/-7/x_9f4e1926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47088" y="1268760"/>
              <a:ext cx="1083037" cy="819466"/>
            </a:xfrm>
            <a:prstGeom prst="rect">
              <a:avLst/>
            </a:prstGeom>
            <a:noFill/>
          </p:spPr>
        </p:pic>
      </p:grpSp>
      <p:grpSp>
        <p:nvGrpSpPr>
          <p:cNvPr id="40" name="Группа 39"/>
          <p:cNvGrpSpPr/>
          <p:nvPr/>
        </p:nvGrpSpPr>
        <p:grpSpPr>
          <a:xfrm>
            <a:off x="7724209" y="4581128"/>
            <a:ext cx="1419791" cy="929680"/>
            <a:chOff x="4860032" y="2204864"/>
            <a:chExt cx="1419791" cy="929680"/>
          </a:xfrm>
        </p:grpSpPr>
        <p:pic>
          <p:nvPicPr>
            <p:cNvPr id="41" name="Picture 28" descr="http://cs9653.userapi.com/u100166867/-14/x_3eece67e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364088" y="2204864"/>
              <a:ext cx="915735" cy="929680"/>
            </a:xfrm>
            <a:prstGeom prst="rect">
              <a:avLst/>
            </a:prstGeom>
            <a:noFill/>
          </p:spPr>
        </p:pic>
        <p:sp>
          <p:nvSpPr>
            <p:cNvPr id="42" name="Выноска-облако 41"/>
            <p:cNvSpPr/>
            <p:nvPr/>
          </p:nvSpPr>
          <p:spPr>
            <a:xfrm flipH="1">
              <a:off x="4860032" y="2204864"/>
              <a:ext cx="288032" cy="288032"/>
            </a:xfrm>
            <a:prstGeom prst="cloudCallout">
              <a:avLst>
                <a:gd name="adj1" fmla="val -100557"/>
                <a:gd name="adj2" fmla="val 78095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7956376" y="4509120"/>
            <a:ext cx="936104" cy="960107"/>
            <a:chOff x="4572000" y="2204864"/>
            <a:chExt cx="936104" cy="960107"/>
          </a:xfrm>
        </p:grpSpPr>
        <p:pic>
          <p:nvPicPr>
            <p:cNvPr id="6146" name="Picture 2" descr="http://cs316421.userapi.com/v316421050/57d/QR9uES-UlJg.jp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2204864"/>
              <a:ext cx="720080" cy="960107"/>
            </a:xfrm>
            <a:prstGeom prst="rect">
              <a:avLst/>
            </a:prstGeom>
            <a:noFill/>
          </p:spPr>
        </p:pic>
        <p:sp>
          <p:nvSpPr>
            <p:cNvPr id="38" name="Выноска-облако 37"/>
            <p:cNvSpPr/>
            <p:nvPr/>
          </p:nvSpPr>
          <p:spPr>
            <a:xfrm flipH="1">
              <a:off x="4572000" y="2204864"/>
              <a:ext cx="288032" cy="288032"/>
            </a:xfrm>
            <a:prstGeom prst="cloudCallout">
              <a:avLst>
                <a:gd name="adj1" fmla="val -100557"/>
                <a:gd name="adj2" fmla="val 78095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63688" y="5517232"/>
            <a:ext cx="1656184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57"/>
          <p:cNvGrpSpPr/>
          <p:nvPr/>
        </p:nvGrpSpPr>
        <p:grpSpPr>
          <a:xfrm>
            <a:off x="107504" y="260648"/>
            <a:ext cx="8136904" cy="6336704"/>
            <a:chOff x="107504" y="260648"/>
            <a:chExt cx="8928992" cy="61926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5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079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081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444208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9158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799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797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3347864" y="260648"/>
              <a:ext cx="2448272" cy="187220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36296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160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440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438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http://www.cs.bilkent.edu.tr/~guvenir/CATT/A_Day_in_a_Mall/images/ImagesFoodDrink/c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356992"/>
            <a:ext cx="1407458" cy="1023417"/>
          </a:xfrm>
          <a:prstGeom prst="rect">
            <a:avLst/>
          </a:prstGeom>
          <a:noFill/>
        </p:spPr>
      </p:pic>
      <p:pic>
        <p:nvPicPr>
          <p:cNvPr id="2052" name="Picture 4" descr="http://www.xa-xa.org/uploads/posts/2011-03/1301070639_tualetsa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509120"/>
            <a:ext cx="1368152" cy="881833"/>
          </a:xfrm>
          <a:prstGeom prst="rect">
            <a:avLst/>
          </a:prstGeom>
          <a:noFill/>
        </p:spPr>
      </p:pic>
      <p:pic>
        <p:nvPicPr>
          <p:cNvPr id="2056" name="Picture 8" descr="http://s48.radikal.ru/i122/0902/0c/6365fbc18e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509120"/>
            <a:ext cx="1296144" cy="858890"/>
          </a:xfrm>
          <a:prstGeom prst="rect">
            <a:avLst/>
          </a:prstGeom>
          <a:noFill/>
        </p:spPr>
      </p:pic>
      <p:pic>
        <p:nvPicPr>
          <p:cNvPr id="2058" name="Picture 10" descr="http://офиснаяслужба.рф/images/shop_items_catalog_image327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5589240"/>
            <a:ext cx="1032198" cy="936104"/>
          </a:xfrm>
          <a:prstGeom prst="rect">
            <a:avLst/>
          </a:prstGeom>
          <a:noFill/>
        </p:spPr>
      </p:pic>
      <p:pic>
        <p:nvPicPr>
          <p:cNvPr id="2060" name="Picture 12" descr="http://dekorata.ru/NN/03/kalejdo/stump-jewelry/stump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356992"/>
            <a:ext cx="936104" cy="936104"/>
          </a:xfrm>
          <a:prstGeom prst="rect">
            <a:avLst/>
          </a:prstGeom>
          <a:noFill/>
        </p:spPr>
      </p:pic>
      <p:pic>
        <p:nvPicPr>
          <p:cNvPr id="2062" name="Picture 14" descr="http://vasabi.my1.ru/igri/1/1238648404_1238575809_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4509120"/>
            <a:ext cx="1296144" cy="942650"/>
          </a:xfrm>
          <a:prstGeom prst="rect">
            <a:avLst/>
          </a:prstGeom>
          <a:noFill/>
        </p:spPr>
      </p:pic>
      <p:pic>
        <p:nvPicPr>
          <p:cNvPr id="2064" name="Picture 16" descr="http://img1.liveinternet.ru/images/attach/c/3/76/28/76028411_large_1we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5661248"/>
            <a:ext cx="1093556" cy="836712"/>
          </a:xfrm>
          <a:prstGeom prst="rect">
            <a:avLst/>
          </a:prstGeom>
          <a:noFill/>
        </p:spPr>
      </p:pic>
      <p:pic>
        <p:nvPicPr>
          <p:cNvPr id="2066" name="Picture 18" descr="http://rambyt.ru/images/products/large_2221_242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5589240"/>
            <a:ext cx="1121719" cy="951310"/>
          </a:xfrm>
          <a:prstGeom prst="rect">
            <a:avLst/>
          </a:prstGeom>
          <a:noFill/>
        </p:spPr>
      </p:pic>
      <p:pic>
        <p:nvPicPr>
          <p:cNvPr id="2068" name="Picture 20" descr="http://stat8.blog.ru/lr/0b07413e30ca42ff8544b92a609fa18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7704" y="5589240"/>
            <a:ext cx="1270820" cy="954053"/>
          </a:xfrm>
          <a:prstGeom prst="rect">
            <a:avLst/>
          </a:prstGeom>
          <a:noFill/>
        </p:spPr>
      </p:pic>
      <p:pic>
        <p:nvPicPr>
          <p:cNvPr id="2070" name="Picture 22" descr="http://www.southshorenautical.com/clip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1560" y="5589240"/>
            <a:ext cx="584218" cy="915566"/>
          </a:xfrm>
          <a:prstGeom prst="rect">
            <a:avLst/>
          </a:prstGeom>
          <a:noFill/>
        </p:spPr>
      </p:pic>
      <p:pic>
        <p:nvPicPr>
          <p:cNvPr id="2072" name="Picture 24" descr="http://oldissnab.ru/products_pictures/5537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4509120"/>
            <a:ext cx="1368152" cy="958514"/>
          </a:xfrm>
          <a:prstGeom prst="rect">
            <a:avLst/>
          </a:prstGeom>
          <a:noFill/>
        </p:spPr>
      </p:pic>
      <p:pic>
        <p:nvPicPr>
          <p:cNvPr id="2074" name="Picture 26" descr="http://img-fotki.yandex.ru/get/3302/karina9427.20/0_3e51_361ed0a3_X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51720" y="3356992"/>
            <a:ext cx="1209399" cy="879401"/>
          </a:xfrm>
          <a:prstGeom prst="rect">
            <a:avLst/>
          </a:prstGeom>
          <a:noFill/>
        </p:spPr>
      </p:pic>
      <p:grpSp>
        <p:nvGrpSpPr>
          <p:cNvPr id="3" name="Группа 42"/>
          <p:cNvGrpSpPr/>
          <p:nvPr/>
        </p:nvGrpSpPr>
        <p:grpSpPr>
          <a:xfrm>
            <a:off x="3707904" y="764704"/>
            <a:ext cx="1083037" cy="1323522"/>
            <a:chOff x="3947088" y="764704"/>
            <a:chExt cx="1083037" cy="1323522"/>
          </a:xfrm>
        </p:grpSpPr>
        <p:sp>
          <p:nvSpPr>
            <p:cNvPr id="37" name="Выноска-облако 36"/>
            <p:cNvSpPr/>
            <p:nvPr/>
          </p:nvSpPr>
          <p:spPr>
            <a:xfrm flipH="1">
              <a:off x="4283968" y="764704"/>
              <a:ext cx="288032" cy="288032"/>
            </a:xfrm>
            <a:prstGeom prst="cloudCallout">
              <a:avLst>
                <a:gd name="adj1" fmla="val 86580"/>
                <a:gd name="adj2" fmla="val 16498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78" name="Picture 30" descr="http://cs10731.vkontakte.ru/u122198709/-7/x_9f4e1926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47088" y="1268760"/>
              <a:ext cx="1083037" cy="819466"/>
            </a:xfrm>
            <a:prstGeom prst="rect">
              <a:avLst/>
            </a:prstGeom>
            <a:noFill/>
          </p:spPr>
        </p:pic>
      </p:grpSp>
      <p:grpSp>
        <p:nvGrpSpPr>
          <p:cNvPr id="4" name="Группа 39"/>
          <p:cNvGrpSpPr/>
          <p:nvPr/>
        </p:nvGrpSpPr>
        <p:grpSpPr>
          <a:xfrm>
            <a:off x="4283968" y="2276872"/>
            <a:ext cx="1419791" cy="929680"/>
            <a:chOff x="4860032" y="2204864"/>
            <a:chExt cx="1419791" cy="929680"/>
          </a:xfrm>
        </p:grpSpPr>
        <p:pic>
          <p:nvPicPr>
            <p:cNvPr id="41" name="Picture 28" descr="http://cs9653.userapi.com/u100166867/-14/x_3eece67e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364088" y="2204864"/>
              <a:ext cx="915735" cy="929680"/>
            </a:xfrm>
            <a:prstGeom prst="rect">
              <a:avLst/>
            </a:prstGeom>
            <a:noFill/>
          </p:spPr>
        </p:pic>
        <p:sp>
          <p:nvSpPr>
            <p:cNvPr id="42" name="Выноска-облако 41"/>
            <p:cNvSpPr/>
            <p:nvPr/>
          </p:nvSpPr>
          <p:spPr>
            <a:xfrm flipH="1">
              <a:off x="4860032" y="2204864"/>
              <a:ext cx="288032" cy="288032"/>
            </a:xfrm>
            <a:prstGeom prst="cloudCallout">
              <a:avLst>
                <a:gd name="adj1" fmla="val -100557"/>
                <a:gd name="adj2" fmla="val 78095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38"/>
          <p:cNvGrpSpPr/>
          <p:nvPr/>
        </p:nvGrpSpPr>
        <p:grpSpPr>
          <a:xfrm>
            <a:off x="2987824" y="2276872"/>
            <a:ext cx="936104" cy="960107"/>
            <a:chOff x="4572000" y="2204864"/>
            <a:chExt cx="936104" cy="960107"/>
          </a:xfrm>
        </p:grpSpPr>
        <p:pic>
          <p:nvPicPr>
            <p:cNvPr id="6146" name="Picture 2" descr="http://cs316421.userapi.com/v316421050/57d/QR9uES-UlJg.jp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2204864"/>
              <a:ext cx="720080" cy="960107"/>
            </a:xfrm>
            <a:prstGeom prst="rect">
              <a:avLst/>
            </a:prstGeom>
            <a:noFill/>
          </p:spPr>
        </p:pic>
        <p:sp>
          <p:nvSpPr>
            <p:cNvPr id="38" name="Выноска-облако 37"/>
            <p:cNvSpPr/>
            <p:nvPr/>
          </p:nvSpPr>
          <p:spPr>
            <a:xfrm flipH="1">
              <a:off x="4572000" y="2204864"/>
              <a:ext cx="288032" cy="288032"/>
            </a:xfrm>
            <a:prstGeom prst="cloudCallout">
              <a:avLst>
                <a:gd name="adj1" fmla="val -100557"/>
                <a:gd name="adj2" fmla="val 78095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6688" cy="1143000"/>
          </a:xfrm>
        </p:spPr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Проверка</a:t>
            </a:r>
            <a:endParaRPr lang="ru-RU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Группа 60"/>
          <p:cNvGrpSpPr/>
          <p:nvPr/>
        </p:nvGrpSpPr>
        <p:grpSpPr>
          <a:xfrm>
            <a:off x="107504" y="260648"/>
            <a:ext cx="8424936" cy="6408712"/>
            <a:chOff x="107504" y="260648"/>
            <a:chExt cx="8928992" cy="61926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5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9077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079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081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444208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9158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799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797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3347864" y="260648"/>
              <a:ext cx="2448272" cy="187220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36296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160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440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438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6386" name="Picture 2" descr="http://www.seethecup.com/wp-content/uploads/2009/10/ist2_3969759-crying-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4509120"/>
            <a:ext cx="854208" cy="1027212"/>
          </a:xfrm>
          <a:prstGeom prst="rect">
            <a:avLst/>
          </a:prstGeom>
          <a:noFill/>
        </p:spPr>
      </p:pic>
      <p:grpSp>
        <p:nvGrpSpPr>
          <p:cNvPr id="43" name="Группа 42"/>
          <p:cNvGrpSpPr/>
          <p:nvPr/>
        </p:nvGrpSpPr>
        <p:grpSpPr>
          <a:xfrm>
            <a:off x="8028384" y="4653136"/>
            <a:ext cx="1368152" cy="905882"/>
            <a:chOff x="3203848" y="2204864"/>
            <a:chExt cx="1368152" cy="905882"/>
          </a:xfrm>
        </p:grpSpPr>
        <p:pic>
          <p:nvPicPr>
            <p:cNvPr id="16388" name="Picture 4" descr="http://s49.radikal.ru/i125/1009/b0/fb32b60ac11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19872" y="2204864"/>
              <a:ext cx="1152128" cy="905882"/>
            </a:xfrm>
            <a:prstGeom prst="rect">
              <a:avLst/>
            </a:prstGeom>
            <a:noFill/>
          </p:spPr>
        </p:pic>
        <p:sp>
          <p:nvSpPr>
            <p:cNvPr id="40" name="Выноска-облако 39"/>
            <p:cNvSpPr/>
            <p:nvPr/>
          </p:nvSpPr>
          <p:spPr>
            <a:xfrm flipH="1">
              <a:off x="3203848" y="2204864"/>
              <a:ext cx="288032" cy="288032"/>
            </a:xfrm>
            <a:prstGeom prst="cloudCallout">
              <a:avLst>
                <a:gd name="adj1" fmla="val -130089"/>
                <a:gd name="adj2" fmla="val 67021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7703840" y="4509120"/>
            <a:ext cx="1440160" cy="1023417"/>
            <a:chOff x="4788024" y="2132856"/>
            <a:chExt cx="1440160" cy="1023417"/>
          </a:xfrm>
        </p:grpSpPr>
        <p:pic>
          <p:nvPicPr>
            <p:cNvPr id="16390" name="Picture 6" descr="http://www.free-lancers.net/posted_files/7A3B332C6AB5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2276872"/>
              <a:ext cx="1209399" cy="879401"/>
            </a:xfrm>
            <a:prstGeom prst="rect">
              <a:avLst/>
            </a:prstGeom>
            <a:noFill/>
          </p:spPr>
        </p:pic>
        <p:sp>
          <p:nvSpPr>
            <p:cNvPr id="46" name="Выноска-облако 45"/>
            <p:cNvSpPr/>
            <p:nvPr/>
          </p:nvSpPr>
          <p:spPr>
            <a:xfrm flipH="1">
              <a:off x="5940152" y="2132856"/>
              <a:ext cx="288032" cy="288032"/>
            </a:xfrm>
            <a:prstGeom prst="cloudCallout">
              <a:avLst>
                <a:gd name="adj1" fmla="val 102472"/>
                <a:gd name="adj2" fmla="val 111319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6394" name="Picture 10" descr="http://img1.liveinternet.ru/images/attach/c/0/35/582/35582342_4lu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5888" y="4509120"/>
            <a:ext cx="1008112" cy="942881"/>
          </a:xfrm>
          <a:prstGeom prst="rect">
            <a:avLst/>
          </a:prstGeom>
          <a:noFill/>
        </p:spPr>
      </p:pic>
      <p:pic>
        <p:nvPicPr>
          <p:cNvPr id="16396" name="Picture 12" descr="http://img-fotki.yandex.ru/get/3513/smukhambetava.0/0_d8f4_422a159f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4437112"/>
            <a:ext cx="648782" cy="1008112"/>
          </a:xfrm>
          <a:prstGeom prst="rect">
            <a:avLst/>
          </a:prstGeom>
          <a:noFill/>
        </p:spPr>
      </p:pic>
      <p:pic>
        <p:nvPicPr>
          <p:cNvPr id="16400" name="Picture 16" descr="http://www.vector.tver.ru/wild_animals_files/original_images/p00000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8384" y="4509120"/>
            <a:ext cx="936104" cy="972108"/>
          </a:xfrm>
          <a:prstGeom prst="rect">
            <a:avLst/>
          </a:prstGeom>
          <a:noFill/>
        </p:spPr>
      </p:pic>
      <p:pic>
        <p:nvPicPr>
          <p:cNvPr id="16402" name="Picture 18" descr="http://hunter.com.ua/i/cat/14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07896" y="4509120"/>
            <a:ext cx="936104" cy="1005213"/>
          </a:xfrm>
          <a:prstGeom prst="rect">
            <a:avLst/>
          </a:prstGeom>
          <a:noFill/>
        </p:spPr>
      </p:pic>
      <p:pic>
        <p:nvPicPr>
          <p:cNvPr id="16404" name="Picture 20" descr="http://travelel.ru/wp-content/uploads/2011/05/russia-map-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12360" y="4653136"/>
            <a:ext cx="1458167" cy="714029"/>
          </a:xfrm>
          <a:prstGeom prst="rect">
            <a:avLst/>
          </a:prstGeom>
          <a:noFill/>
        </p:spPr>
      </p:pic>
      <p:pic>
        <p:nvPicPr>
          <p:cNvPr id="16406" name="Picture 22" descr="http://www.proza.ru/pics/2011/02/16/152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84368" y="4509120"/>
            <a:ext cx="1478564" cy="1008112"/>
          </a:xfrm>
          <a:prstGeom prst="rect">
            <a:avLst/>
          </a:prstGeom>
          <a:noFill/>
        </p:spPr>
      </p:pic>
      <p:pic>
        <p:nvPicPr>
          <p:cNvPr id="16408" name="Picture 24" descr="http://static.altrec.com/images/shop/detail/swatches/CRL/1148.3872_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8384" y="4509120"/>
            <a:ext cx="936104" cy="936104"/>
          </a:xfrm>
          <a:prstGeom prst="rect">
            <a:avLst/>
          </a:prstGeom>
          <a:noFill/>
        </p:spPr>
      </p:pic>
      <p:pic>
        <p:nvPicPr>
          <p:cNvPr id="16410" name="Picture 26" descr="http://media16.onsugar.com/files/2011/07/30/4/1147/11476759/24c99fd7179ba5f2_spoo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54769" y="4509120"/>
            <a:ext cx="1189231" cy="951385"/>
          </a:xfrm>
          <a:prstGeom prst="rect">
            <a:avLst/>
          </a:prstGeom>
          <a:noFill/>
        </p:spPr>
      </p:pic>
      <p:pic>
        <p:nvPicPr>
          <p:cNvPr id="16412" name="Picture 28" descr="http://malor.com/gamerswithjobs/shetland_pony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84368" y="4509120"/>
            <a:ext cx="1478381" cy="983407"/>
          </a:xfrm>
          <a:prstGeom prst="rect">
            <a:avLst/>
          </a:prstGeom>
          <a:noFill/>
        </p:spPr>
      </p:pic>
      <p:pic>
        <p:nvPicPr>
          <p:cNvPr id="16414" name="Picture 30" descr="http://taina-mir.ru/img/497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00392" y="4653136"/>
            <a:ext cx="877063" cy="816174"/>
          </a:xfrm>
          <a:prstGeom prst="rect">
            <a:avLst/>
          </a:prstGeom>
          <a:noFill/>
        </p:spPr>
      </p:pic>
      <p:pic>
        <p:nvPicPr>
          <p:cNvPr id="16416" name="Picture 32" descr="http://900igr.net/datai/astronomija/Zemlja-planeta/0001-001-Razvitie-Zemli-kak-planety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12360" y="4509120"/>
            <a:ext cx="1489399" cy="992933"/>
          </a:xfrm>
          <a:prstGeom prst="rect">
            <a:avLst/>
          </a:prstGeom>
          <a:noFill/>
        </p:spPr>
      </p:pic>
      <p:pic>
        <p:nvPicPr>
          <p:cNvPr id="16418" name="Picture 34" descr="http://pictures.ucoz.ru/_ph/3/2/102462571.pn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0392" y="4437112"/>
            <a:ext cx="792088" cy="894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0"/>
          <p:cNvGrpSpPr/>
          <p:nvPr/>
        </p:nvGrpSpPr>
        <p:grpSpPr>
          <a:xfrm>
            <a:off x="107504" y="260648"/>
            <a:ext cx="8424936" cy="6408712"/>
            <a:chOff x="107504" y="260648"/>
            <a:chExt cx="8928992" cy="61926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5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9077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079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081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444208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9158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799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797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3347864" y="260648"/>
              <a:ext cx="2448272" cy="187220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36296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160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440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438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6386" name="Picture 2" descr="http://www.seethecup.com/wp-content/uploads/2009/10/ist2_3969759-crying-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124744"/>
            <a:ext cx="854208" cy="1027212"/>
          </a:xfrm>
          <a:prstGeom prst="rect">
            <a:avLst/>
          </a:prstGeom>
          <a:noFill/>
        </p:spPr>
      </p:pic>
      <p:grpSp>
        <p:nvGrpSpPr>
          <p:cNvPr id="3" name="Группа 42"/>
          <p:cNvGrpSpPr/>
          <p:nvPr/>
        </p:nvGrpSpPr>
        <p:grpSpPr>
          <a:xfrm>
            <a:off x="4644008" y="2348880"/>
            <a:ext cx="1368152" cy="905882"/>
            <a:chOff x="3203848" y="2204864"/>
            <a:chExt cx="1368152" cy="905882"/>
          </a:xfrm>
        </p:grpSpPr>
        <p:pic>
          <p:nvPicPr>
            <p:cNvPr id="16388" name="Picture 4" descr="http://s49.radikal.ru/i125/1009/b0/fb32b60ac11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19872" y="2204864"/>
              <a:ext cx="1152128" cy="905882"/>
            </a:xfrm>
            <a:prstGeom prst="rect">
              <a:avLst/>
            </a:prstGeom>
            <a:noFill/>
          </p:spPr>
        </p:pic>
        <p:sp>
          <p:nvSpPr>
            <p:cNvPr id="40" name="Выноска-облако 39"/>
            <p:cNvSpPr/>
            <p:nvPr/>
          </p:nvSpPr>
          <p:spPr>
            <a:xfrm flipH="1">
              <a:off x="3203848" y="2204864"/>
              <a:ext cx="288032" cy="288032"/>
            </a:xfrm>
            <a:prstGeom prst="cloudCallout">
              <a:avLst>
                <a:gd name="adj1" fmla="val -130089"/>
                <a:gd name="adj2" fmla="val 67021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46"/>
          <p:cNvGrpSpPr/>
          <p:nvPr/>
        </p:nvGrpSpPr>
        <p:grpSpPr>
          <a:xfrm>
            <a:off x="2699792" y="2276872"/>
            <a:ext cx="1440160" cy="1023417"/>
            <a:chOff x="4788024" y="2132856"/>
            <a:chExt cx="1440160" cy="1023417"/>
          </a:xfrm>
        </p:grpSpPr>
        <p:pic>
          <p:nvPicPr>
            <p:cNvPr id="16390" name="Picture 6" descr="http://www.free-lancers.net/posted_files/7A3B332C6AB5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2276872"/>
              <a:ext cx="1209399" cy="879401"/>
            </a:xfrm>
            <a:prstGeom prst="rect">
              <a:avLst/>
            </a:prstGeom>
            <a:noFill/>
          </p:spPr>
        </p:pic>
        <p:sp>
          <p:nvSpPr>
            <p:cNvPr id="46" name="Выноска-облако 45"/>
            <p:cNvSpPr/>
            <p:nvPr/>
          </p:nvSpPr>
          <p:spPr>
            <a:xfrm flipH="1">
              <a:off x="5940152" y="2132856"/>
              <a:ext cx="288032" cy="288032"/>
            </a:xfrm>
            <a:prstGeom prst="cloudCallout">
              <a:avLst>
                <a:gd name="adj1" fmla="val 102472"/>
                <a:gd name="adj2" fmla="val 111319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6394" name="Picture 10" descr="http://img1.liveinternet.ru/images/attach/c/0/35/582/35582342_4lu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429000"/>
            <a:ext cx="1008112" cy="942881"/>
          </a:xfrm>
          <a:prstGeom prst="rect">
            <a:avLst/>
          </a:prstGeom>
          <a:noFill/>
        </p:spPr>
      </p:pic>
      <p:pic>
        <p:nvPicPr>
          <p:cNvPr id="16396" name="Picture 12" descr="http://img-fotki.yandex.ru/get/3513/smukhambetava.0/0_d8f4_422a159f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429000"/>
            <a:ext cx="648782" cy="1008112"/>
          </a:xfrm>
          <a:prstGeom prst="rect">
            <a:avLst/>
          </a:prstGeom>
          <a:noFill/>
        </p:spPr>
      </p:pic>
      <p:pic>
        <p:nvPicPr>
          <p:cNvPr id="16400" name="Picture 16" descr="http://www.vector.tver.ru/wild_animals_files/original_images/p00000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3429000"/>
            <a:ext cx="936104" cy="972108"/>
          </a:xfrm>
          <a:prstGeom prst="rect">
            <a:avLst/>
          </a:prstGeom>
          <a:noFill/>
        </p:spPr>
      </p:pic>
      <p:pic>
        <p:nvPicPr>
          <p:cNvPr id="16402" name="Picture 18" descr="http://hunter.com.ua/i/cat/14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4509120"/>
            <a:ext cx="936104" cy="1005213"/>
          </a:xfrm>
          <a:prstGeom prst="rect">
            <a:avLst/>
          </a:prstGeom>
          <a:noFill/>
        </p:spPr>
      </p:pic>
      <p:pic>
        <p:nvPicPr>
          <p:cNvPr id="16404" name="Picture 20" descr="http://travelel.ru/wp-content/uploads/2011/05/russia-map-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5733256"/>
            <a:ext cx="1458167" cy="714029"/>
          </a:xfrm>
          <a:prstGeom prst="rect">
            <a:avLst/>
          </a:prstGeom>
          <a:noFill/>
        </p:spPr>
      </p:pic>
      <p:pic>
        <p:nvPicPr>
          <p:cNvPr id="16406" name="Picture 22" descr="http://www.proza.ru/pics/2011/02/16/152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080" y="5589240"/>
            <a:ext cx="1478564" cy="1008112"/>
          </a:xfrm>
          <a:prstGeom prst="rect">
            <a:avLst/>
          </a:prstGeom>
          <a:noFill/>
        </p:spPr>
      </p:pic>
      <p:pic>
        <p:nvPicPr>
          <p:cNvPr id="16408" name="Picture 24" descr="http://static.altrec.com/images/shop/detail/swatches/CRL/1148.3872_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23928" y="5661248"/>
            <a:ext cx="936104" cy="936104"/>
          </a:xfrm>
          <a:prstGeom prst="rect">
            <a:avLst/>
          </a:prstGeom>
          <a:noFill/>
        </p:spPr>
      </p:pic>
      <p:pic>
        <p:nvPicPr>
          <p:cNvPr id="16410" name="Picture 26" descr="http://media16.onsugar.com/files/2011/07/30/4/1147/11476759/24c99fd7179ba5f2_spoo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23728" y="5661248"/>
            <a:ext cx="1189231" cy="951385"/>
          </a:xfrm>
          <a:prstGeom prst="rect">
            <a:avLst/>
          </a:prstGeom>
          <a:noFill/>
        </p:spPr>
      </p:pic>
      <p:pic>
        <p:nvPicPr>
          <p:cNvPr id="16412" name="Picture 28" descr="http://malor.com/gamerswithjobs/shetland_pony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4509120"/>
            <a:ext cx="1478381" cy="983407"/>
          </a:xfrm>
          <a:prstGeom prst="rect">
            <a:avLst/>
          </a:prstGeom>
          <a:noFill/>
        </p:spPr>
      </p:pic>
      <p:pic>
        <p:nvPicPr>
          <p:cNvPr id="16414" name="Picture 30" descr="http://taina-mir.ru/img/497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31840" y="4581128"/>
            <a:ext cx="877063" cy="816174"/>
          </a:xfrm>
          <a:prstGeom prst="rect">
            <a:avLst/>
          </a:prstGeom>
          <a:noFill/>
        </p:spPr>
      </p:pic>
      <p:pic>
        <p:nvPicPr>
          <p:cNvPr id="16416" name="Picture 32" descr="http://900igr.net/datai/astronomija/Zemlja-planeta/0001-001-Razvitie-Zemli-kak-planety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1520" y="5589240"/>
            <a:ext cx="1489399" cy="992933"/>
          </a:xfrm>
          <a:prstGeom prst="rect">
            <a:avLst/>
          </a:prstGeom>
          <a:noFill/>
        </p:spPr>
      </p:pic>
      <p:pic>
        <p:nvPicPr>
          <p:cNvPr id="16418" name="Picture 34" descr="http://pictures.ucoz.ru/_ph/3/2/102462571.pn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4509120"/>
            <a:ext cx="792088" cy="894293"/>
          </a:xfrm>
          <a:prstGeom prst="rect">
            <a:avLst/>
          </a:prstGeom>
          <a:noFill/>
        </p:spPr>
      </p:pic>
      <p:sp>
        <p:nvSpPr>
          <p:cNvPr id="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6688" cy="1143000"/>
          </a:xfrm>
        </p:spPr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Проверка</a:t>
            </a:r>
            <a:endParaRPr lang="ru-RU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0"/>
          <p:cNvGrpSpPr/>
          <p:nvPr/>
        </p:nvGrpSpPr>
        <p:grpSpPr>
          <a:xfrm>
            <a:off x="107504" y="260648"/>
            <a:ext cx="8424936" cy="6408712"/>
            <a:chOff x="107504" y="260648"/>
            <a:chExt cx="8928992" cy="61926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5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9077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079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081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444208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9158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799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797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3347864" y="260648"/>
              <a:ext cx="2448272" cy="187220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36296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160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440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438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4" name="Picture 6" descr="http://www.baby.ru/storage/d/4/a/3/1176362.1243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9904" y="4365104"/>
            <a:ext cx="864096" cy="892427"/>
          </a:xfrm>
          <a:prstGeom prst="rect">
            <a:avLst/>
          </a:prstGeom>
          <a:noFill/>
        </p:spPr>
      </p:pic>
      <p:pic>
        <p:nvPicPr>
          <p:cNvPr id="2056" name="Picture 8" descr="http://img-fotki.yandex.ru/get/3314/kiss1997.1/0_1f499_2c7f37f2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4509120"/>
            <a:ext cx="1086634" cy="815777"/>
          </a:xfrm>
          <a:prstGeom prst="rect">
            <a:avLst/>
          </a:prstGeom>
          <a:noFill/>
        </p:spPr>
      </p:pic>
      <p:pic>
        <p:nvPicPr>
          <p:cNvPr id="2058" name="Picture 10" descr="http://www.atletica.ru/private/atletica2-ru/shop_load/213/lyzh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4509120"/>
            <a:ext cx="1512168" cy="799769"/>
          </a:xfrm>
          <a:prstGeom prst="rect">
            <a:avLst/>
          </a:prstGeom>
          <a:noFill/>
        </p:spPr>
      </p:pic>
      <p:pic>
        <p:nvPicPr>
          <p:cNvPr id="2060" name="Picture 12" descr="http://pribory-stolov.ucoz.ru/_ph/1/2/158811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78637" y="4509120"/>
            <a:ext cx="1165363" cy="776909"/>
          </a:xfrm>
          <a:prstGeom prst="rect">
            <a:avLst/>
          </a:prstGeom>
          <a:noFill/>
        </p:spPr>
      </p:pic>
      <p:pic>
        <p:nvPicPr>
          <p:cNvPr id="2062" name="Picture 14" descr="http://1narodna.com/images/catalog/87e0e6b3c32918310218339ba7756d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91872" y="4581128"/>
            <a:ext cx="1152128" cy="864945"/>
          </a:xfrm>
          <a:prstGeom prst="rect">
            <a:avLst/>
          </a:prstGeom>
          <a:noFill/>
        </p:spPr>
      </p:pic>
      <p:pic>
        <p:nvPicPr>
          <p:cNvPr id="2064" name="Picture 16" descr="http://www.artsides.ru/big/item_24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4368" y="4509120"/>
            <a:ext cx="1513015" cy="758739"/>
          </a:xfrm>
          <a:prstGeom prst="rect">
            <a:avLst/>
          </a:prstGeom>
          <a:noFill/>
        </p:spPr>
      </p:pic>
      <p:pic>
        <p:nvPicPr>
          <p:cNvPr id="2066" name="Picture 18" descr="http://www.clker.com/cliparts/8/0/d/9/1274893218267542045door-h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56376" y="4437112"/>
            <a:ext cx="1008112" cy="1008112"/>
          </a:xfrm>
          <a:prstGeom prst="rect">
            <a:avLst/>
          </a:prstGeom>
          <a:noFill/>
        </p:spPr>
      </p:pic>
      <p:pic>
        <p:nvPicPr>
          <p:cNvPr id="2068" name="Picture 20" descr="http://bvi.rusf.ru/taksa/i0036/003689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4437112"/>
            <a:ext cx="1049720" cy="936104"/>
          </a:xfrm>
          <a:prstGeom prst="rect">
            <a:avLst/>
          </a:prstGeom>
          <a:noFill/>
        </p:spPr>
      </p:pic>
      <p:pic>
        <p:nvPicPr>
          <p:cNvPr id="2070" name="Picture 22" descr="http://www.shkaf4u.ru/assets/pics/000/010/894_w640s.jpg"/>
          <p:cNvPicPr>
            <a:picLocks noChangeAspect="1" noChangeArrowheads="1"/>
          </p:cNvPicPr>
          <p:nvPr/>
        </p:nvPicPr>
        <p:blipFill>
          <a:blip r:embed="rId10" cstate="print"/>
          <a:srcRect t="3444" b="13896"/>
          <a:stretch>
            <a:fillRect/>
          </a:stretch>
        </p:blipFill>
        <p:spPr bwMode="auto">
          <a:xfrm>
            <a:off x="7812360" y="4437112"/>
            <a:ext cx="1512168" cy="809333"/>
          </a:xfrm>
          <a:prstGeom prst="rect">
            <a:avLst/>
          </a:prstGeom>
          <a:noFill/>
        </p:spPr>
      </p:pic>
      <p:pic>
        <p:nvPicPr>
          <p:cNvPr id="2072" name="Picture 24" descr="http://www.clipart.net.ua/images/clip383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47856" y="4509120"/>
            <a:ext cx="1296144" cy="973064"/>
          </a:xfrm>
          <a:prstGeom prst="rect">
            <a:avLst/>
          </a:prstGeom>
          <a:noFill/>
        </p:spPr>
      </p:pic>
      <p:pic>
        <p:nvPicPr>
          <p:cNvPr id="2074" name="Picture 26" descr="http://copypast.ru/foto9/2644/shkola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75728" y="4509120"/>
            <a:ext cx="1268272" cy="950269"/>
          </a:xfrm>
          <a:prstGeom prst="rect">
            <a:avLst/>
          </a:prstGeom>
          <a:noFill/>
        </p:spPr>
      </p:pic>
      <p:pic>
        <p:nvPicPr>
          <p:cNvPr id="2078" name="Picture 30" descr="http://www.monografias.com/trabajos21/curso-ingles/Image10688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12360" y="4581128"/>
            <a:ext cx="1474967" cy="720080"/>
          </a:xfrm>
          <a:prstGeom prst="rect">
            <a:avLst/>
          </a:prstGeom>
          <a:noFill/>
        </p:spPr>
      </p:pic>
      <p:grpSp>
        <p:nvGrpSpPr>
          <p:cNvPr id="58" name="Группа 57"/>
          <p:cNvGrpSpPr/>
          <p:nvPr/>
        </p:nvGrpSpPr>
        <p:grpSpPr>
          <a:xfrm>
            <a:off x="8063880" y="4149080"/>
            <a:ext cx="1080120" cy="1346273"/>
            <a:chOff x="3779912" y="764704"/>
            <a:chExt cx="1080120" cy="1346273"/>
          </a:xfrm>
        </p:grpSpPr>
        <p:pic>
          <p:nvPicPr>
            <p:cNvPr id="37" name="Picture 2" descr="http://zooex.baikal.ru/pictures/diptera/Musca_domestica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79912" y="1253890"/>
              <a:ext cx="1080120" cy="857087"/>
            </a:xfrm>
            <a:prstGeom prst="rect">
              <a:avLst/>
            </a:prstGeom>
            <a:noFill/>
          </p:spPr>
        </p:pic>
        <p:sp>
          <p:nvSpPr>
            <p:cNvPr id="56" name="Выноска-облако 55"/>
            <p:cNvSpPr/>
            <p:nvPr/>
          </p:nvSpPr>
          <p:spPr>
            <a:xfrm flipH="1">
              <a:off x="4211960" y="764704"/>
              <a:ext cx="288032" cy="288032"/>
            </a:xfrm>
            <a:prstGeom prst="cloudCallout">
              <a:avLst>
                <a:gd name="adj1" fmla="val -4580"/>
                <a:gd name="adj2" fmla="val 137159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7668344" y="4293096"/>
            <a:ext cx="1331640" cy="1076247"/>
            <a:chOff x="2699792" y="2276872"/>
            <a:chExt cx="1331640" cy="1076247"/>
          </a:xfrm>
        </p:grpSpPr>
        <p:pic>
          <p:nvPicPr>
            <p:cNvPr id="2050" name="Picture 2" descr="http://pogodnik.com/images/oldnews/wapos_ru_23515g.jpg"/>
            <p:cNvPicPr>
              <a:picLocks noChangeAspect="1" noChangeArrowheads="1"/>
            </p:cNvPicPr>
            <p:nvPr/>
          </p:nvPicPr>
          <p:blipFill>
            <a:blip r:embed="rId15" cstate="print"/>
            <a:srcRect t="6271"/>
            <a:stretch>
              <a:fillRect/>
            </a:stretch>
          </p:blipFill>
          <p:spPr bwMode="auto">
            <a:xfrm>
              <a:off x="3059832" y="2276872"/>
              <a:ext cx="971600" cy="1076247"/>
            </a:xfrm>
            <a:prstGeom prst="rect">
              <a:avLst/>
            </a:prstGeom>
            <a:noFill/>
          </p:spPr>
        </p:pic>
        <p:sp>
          <p:nvSpPr>
            <p:cNvPr id="57" name="Выноска-облако 56"/>
            <p:cNvSpPr/>
            <p:nvPr/>
          </p:nvSpPr>
          <p:spPr>
            <a:xfrm flipH="1">
              <a:off x="2699792" y="2492896"/>
              <a:ext cx="288032" cy="288032"/>
            </a:xfrm>
            <a:prstGeom prst="cloudCallout">
              <a:avLst>
                <a:gd name="adj1" fmla="val -130089"/>
                <a:gd name="adj2" fmla="val 67021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7919864" y="4437112"/>
            <a:ext cx="1224136" cy="864096"/>
            <a:chOff x="467544" y="1124744"/>
            <a:chExt cx="1512168" cy="1152128"/>
          </a:xfrm>
        </p:grpSpPr>
        <p:sp>
          <p:nvSpPr>
            <p:cNvPr id="55" name="Выноска-облако 54"/>
            <p:cNvSpPr/>
            <p:nvPr/>
          </p:nvSpPr>
          <p:spPr>
            <a:xfrm flipH="1">
              <a:off x="1691680" y="1124744"/>
              <a:ext cx="288032" cy="288032"/>
            </a:xfrm>
            <a:prstGeom prst="cloudCallout">
              <a:avLst>
                <a:gd name="adj1" fmla="val 124621"/>
                <a:gd name="adj2" fmla="val 52255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Picture 4" descr="http://img-fotki.yandex.ru/get/4914/119528728.b0f/0_9976b_fe581c09_XL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 flipH="1">
              <a:off x="467544" y="1196752"/>
              <a:ext cx="1108923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0"/>
          <p:cNvGrpSpPr/>
          <p:nvPr/>
        </p:nvGrpSpPr>
        <p:grpSpPr>
          <a:xfrm>
            <a:off x="107504" y="260648"/>
            <a:ext cx="8424936" cy="6408712"/>
            <a:chOff x="107504" y="260648"/>
            <a:chExt cx="8928992" cy="61926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5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9077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079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08104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444208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9158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799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797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3347864" y="260648"/>
              <a:ext cx="2448272" cy="187220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36296" y="537321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16016" y="429309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321297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6440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43808" y="2132856"/>
              <a:ext cx="180020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4" name="Picture 6" descr="http://www.baby.ru/storage/d/4/a/3/1176362.12439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429000"/>
            <a:ext cx="864096" cy="892427"/>
          </a:xfrm>
          <a:prstGeom prst="rect">
            <a:avLst/>
          </a:prstGeom>
          <a:noFill/>
        </p:spPr>
      </p:pic>
      <p:pic>
        <p:nvPicPr>
          <p:cNvPr id="2056" name="Picture 8" descr="http://img-fotki.yandex.ru/get/3314/kiss1997.1/0_1f499_2c7f37f2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01008"/>
            <a:ext cx="1086634" cy="815777"/>
          </a:xfrm>
          <a:prstGeom prst="rect">
            <a:avLst/>
          </a:prstGeom>
          <a:noFill/>
        </p:spPr>
      </p:pic>
      <p:pic>
        <p:nvPicPr>
          <p:cNvPr id="2058" name="Picture 10" descr="http://www.atletica.ru/private/atletica2-ru/shop_load/213/lyzh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581128"/>
            <a:ext cx="1512168" cy="799769"/>
          </a:xfrm>
          <a:prstGeom prst="rect">
            <a:avLst/>
          </a:prstGeom>
          <a:noFill/>
        </p:spPr>
      </p:pic>
      <p:pic>
        <p:nvPicPr>
          <p:cNvPr id="2060" name="Picture 12" descr="http://pribory-stolov.ucoz.ru/_ph/1/2/158811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501008"/>
            <a:ext cx="1165363" cy="776909"/>
          </a:xfrm>
          <a:prstGeom prst="rect">
            <a:avLst/>
          </a:prstGeom>
          <a:noFill/>
        </p:spPr>
      </p:pic>
      <p:pic>
        <p:nvPicPr>
          <p:cNvPr id="2062" name="Picture 14" descr="http://1narodna.com/images/catalog/87e0e6b3c32918310218339ba7756d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733256"/>
            <a:ext cx="1152128" cy="864945"/>
          </a:xfrm>
          <a:prstGeom prst="rect">
            <a:avLst/>
          </a:prstGeom>
          <a:noFill/>
        </p:spPr>
      </p:pic>
      <p:pic>
        <p:nvPicPr>
          <p:cNvPr id="2064" name="Picture 16" descr="http://www.artsides.ru/big/item_24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4653136"/>
            <a:ext cx="1513015" cy="758739"/>
          </a:xfrm>
          <a:prstGeom prst="rect">
            <a:avLst/>
          </a:prstGeom>
          <a:noFill/>
        </p:spPr>
      </p:pic>
      <p:pic>
        <p:nvPicPr>
          <p:cNvPr id="2066" name="Picture 18" descr="http://www.clker.com/cliparts/8/0/d/9/1274893218267542045door-h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4509120"/>
            <a:ext cx="1008112" cy="1008112"/>
          </a:xfrm>
          <a:prstGeom prst="rect">
            <a:avLst/>
          </a:prstGeom>
          <a:noFill/>
        </p:spPr>
      </p:pic>
      <p:pic>
        <p:nvPicPr>
          <p:cNvPr id="2068" name="Picture 20" descr="http://bvi.rusf.ru/taksa/i0036/003689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4581128"/>
            <a:ext cx="1049720" cy="936104"/>
          </a:xfrm>
          <a:prstGeom prst="rect">
            <a:avLst/>
          </a:prstGeom>
          <a:noFill/>
        </p:spPr>
      </p:pic>
      <p:pic>
        <p:nvPicPr>
          <p:cNvPr id="2070" name="Picture 22" descr="http://www.shkaf4u.ru/assets/pics/000/010/894_w640s.jpg"/>
          <p:cNvPicPr>
            <a:picLocks noChangeAspect="1" noChangeArrowheads="1"/>
          </p:cNvPicPr>
          <p:nvPr/>
        </p:nvPicPr>
        <p:blipFill>
          <a:blip r:embed="rId10" cstate="print"/>
          <a:srcRect t="3444" b="13896"/>
          <a:stretch>
            <a:fillRect/>
          </a:stretch>
        </p:blipFill>
        <p:spPr bwMode="auto">
          <a:xfrm>
            <a:off x="5220072" y="5733256"/>
            <a:ext cx="1512168" cy="809333"/>
          </a:xfrm>
          <a:prstGeom prst="rect">
            <a:avLst/>
          </a:prstGeom>
          <a:noFill/>
        </p:spPr>
      </p:pic>
      <p:pic>
        <p:nvPicPr>
          <p:cNvPr id="2072" name="Picture 24" descr="http://www.clipart.net.ua/images/clip383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5661248"/>
            <a:ext cx="1296144" cy="973064"/>
          </a:xfrm>
          <a:prstGeom prst="rect">
            <a:avLst/>
          </a:prstGeom>
          <a:noFill/>
        </p:spPr>
      </p:pic>
      <p:pic>
        <p:nvPicPr>
          <p:cNvPr id="2074" name="Picture 26" descr="http://copypast.ru/foto9/2644/shkola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79712" y="5661248"/>
            <a:ext cx="1268272" cy="950269"/>
          </a:xfrm>
          <a:prstGeom prst="rect">
            <a:avLst/>
          </a:prstGeom>
          <a:noFill/>
        </p:spPr>
      </p:pic>
      <p:pic>
        <p:nvPicPr>
          <p:cNvPr id="2078" name="Picture 30" descr="http://www.monografias.com/trabajos21/curso-ingles/Image10688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5805264"/>
            <a:ext cx="1474967" cy="720080"/>
          </a:xfrm>
          <a:prstGeom prst="rect">
            <a:avLst/>
          </a:prstGeom>
          <a:noFill/>
        </p:spPr>
      </p:pic>
      <p:grpSp>
        <p:nvGrpSpPr>
          <p:cNvPr id="3" name="Группа 57"/>
          <p:cNvGrpSpPr/>
          <p:nvPr/>
        </p:nvGrpSpPr>
        <p:grpSpPr>
          <a:xfrm>
            <a:off x="3707904" y="908720"/>
            <a:ext cx="1080120" cy="1346273"/>
            <a:chOff x="3779912" y="764704"/>
            <a:chExt cx="1080120" cy="1346273"/>
          </a:xfrm>
        </p:grpSpPr>
        <p:pic>
          <p:nvPicPr>
            <p:cNvPr id="37" name="Picture 2" descr="http://zooex.baikal.ru/pictures/diptera/Musca_domestica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79912" y="1253890"/>
              <a:ext cx="1080120" cy="857087"/>
            </a:xfrm>
            <a:prstGeom prst="rect">
              <a:avLst/>
            </a:prstGeom>
            <a:noFill/>
          </p:spPr>
        </p:pic>
        <p:sp>
          <p:nvSpPr>
            <p:cNvPr id="56" name="Выноска-облако 55"/>
            <p:cNvSpPr/>
            <p:nvPr/>
          </p:nvSpPr>
          <p:spPr>
            <a:xfrm flipH="1">
              <a:off x="4211960" y="764704"/>
              <a:ext cx="288032" cy="288032"/>
            </a:xfrm>
            <a:prstGeom prst="cloudCallout">
              <a:avLst>
                <a:gd name="adj1" fmla="val -4580"/>
                <a:gd name="adj2" fmla="val 137159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59"/>
          <p:cNvGrpSpPr/>
          <p:nvPr/>
        </p:nvGrpSpPr>
        <p:grpSpPr>
          <a:xfrm>
            <a:off x="4427984" y="2276872"/>
            <a:ext cx="1331640" cy="1076247"/>
            <a:chOff x="2699792" y="2276872"/>
            <a:chExt cx="1331640" cy="1076247"/>
          </a:xfrm>
        </p:grpSpPr>
        <p:pic>
          <p:nvPicPr>
            <p:cNvPr id="2050" name="Picture 2" descr="http://pogodnik.com/images/oldnews/wapos_ru_23515g.jpg"/>
            <p:cNvPicPr>
              <a:picLocks noChangeAspect="1" noChangeArrowheads="1"/>
            </p:cNvPicPr>
            <p:nvPr/>
          </p:nvPicPr>
          <p:blipFill>
            <a:blip r:embed="rId15" cstate="print"/>
            <a:srcRect t="6271"/>
            <a:stretch>
              <a:fillRect/>
            </a:stretch>
          </p:blipFill>
          <p:spPr bwMode="auto">
            <a:xfrm>
              <a:off x="3059832" y="2276872"/>
              <a:ext cx="971600" cy="1076247"/>
            </a:xfrm>
            <a:prstGeom prst="rect">
              <a:avLst/>
            </a:prstGeom>
            <a:noFill/>
          </p:spPr>
        </p:pic>
        <p:sp>
          <p:nvSpPr>
            <p:cNvPr id="57" name="Выноска-облако 56"/>
            <p:cNvSpPr/>
            <p:nvPr/>
          </p:nvSpPr>
          <p:spPr>
            <a:xfrm flipH="1">
              <a:off x="2699792" y="2492896"/>
              <a:ext cx="288032" cy="288032"/>
            </a:xfrm>
            <a:prstGeom prst="cloudCallout">
              <a:avLst>
                <a:gd name="adj1" fmla="val -130089"/>
                <a:gd name="adj2" fmla="val 67021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40"/>
          <p:cNvGrpSpPr/>
          <p:nvPr/>
        </p:nvGrpSpPr>
        <p:grpSpPr>
          <a:xfrm>
            <a:off x="2915816" y="2348880"/>
            <a:ext cx="1224136" cy="864096"/>
            <a:chOff x="467544" y="1124744"/>
            <a:chExt cx="1512168" cy="1152128"/>
          </a:xfrm>
        </p:grpSpPr>
        <p:sp>
          <p:nvSpPr>
            <p:cNvPr id="55" name="Выноска-облако 54"/>
            <p:cNvSpPr/>
            <p:nvPr/>
          </p:nvSpPr>
          <p:spPr>
            <a:xfrm flipH="1">
              <a:off x="1691680" y="1124744"/>
              <a:ext cx="288032" cy="288032"/>
            </a:xfrm>
            <a:prstGeom prst="cloudCallout">
              <a:avLst>
                <a:gd name="adj1" fmla="val 124621"/>
                <a:gd name="adj2" fmla="val 52255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Picture 4" descr="http://img-fotki.yandex.ru/get/4914/119528728.b0f/0_9976b_fe581c09_XL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 flipH="1">
              <a:off x="467544" y="1196752"/>
              <a:ext cx="1108923" cy="1080120"/>
            </a:xfrm>
            <a:prstGeom prst="rect">
              <a:avLst/>
            </a:prstGeom>
            <a:noFill/>
          </p:spPr>
        </p:pic>
      </p:grpSp>
      <p:sp>
        <p:nvSpPr>
          <p:cNvPr id="3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6688" cy="1143000"/>
          </a:xfrm>
        </p:spPr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Проверка</a:t>
            </a:r>
            <a:endParaRPr lang="ru-RU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171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Построим пирамиду</vt:lpstr>
      <vt:lpstr>Задание</vt:lpstr>
      <vt:lpstr>Слайд 3</vt:lpstr>
      <vt:lpstr>Проверка</vt:lpstr>
      <vt:lpstr>Слайд 5</vt:lpstr>
      <vt:lpstr>Проверка</vt:lpstr>
      <vt:lpstr>Слайд 7</vt:lpstr>
      <vt:lpstr>Проверка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18</cp:revision>
  <dcterms:created xsi:type="dcterms:W3CDTF">2013-01-13T10:20:05Z</dcterms:created>
  <dcterms:modified xsi:type="dcterms:W3CDTF">2013-03-03T12:23:32Z</dcterms:modified>
</cp:coreProperties>
</file>