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78" r:id="rId3"/>
    <p:sldId id="257" r:id="rId4"/>
    <p:sldId id="258" r:id="rId5"/>
    <p:sldId id="259" r:id="rId6"/>
    <p:sldId id="260" r:id="rId7"/>
    <p:sldId id="262" r:id="rId8"/>
    <p:sldId id="279" r:id="rId9"/>
    <p:sldId id="263" r:id="rId10"/>
    <p:sldId id="265" r:id="rId11"/>
    <p:sldId id="280" r:id="rId12"/>
    <p:sldId id="268" r:id="rId13"/>
    <p:sldId id="281" r:id="rId14"/>
    <p:sldId id="282" r:id="rId15"/>
    <p:sldId id="270" r:id="rId16"/>
    <p:sldId id="273" r:id="rId17"/>
    <p:sldId id="271" r:id="rId18"/>
    <p:sldId id="274" r:id="rId19"/>
    <p:sldId id="275" r:id="rId20"/>
    <p:sldId id="283" r:id="rId21"/>
    <p:sldId id="284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7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16E0203-4C86-43AC-A6B3-7263C3BC909D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AE1ECB-5030-4FB0-901C-46EBF6598A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5-tub-ru.yandex.net/i?id=338623968-3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4" y="33972"/>
            <a:ext cx="2828169" cy="325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5-tub-ru.yandex.net/i?id=337258791-57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2" y="33972"/>
            <a:ext cx="3312369" cy="325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2-tub-ru.yandex.net/i?id=124562315-00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075" y="3284984"/>
            <a:ext cx="328711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0-tub-ru.yandex.net/i?id=241375085-39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54" y="3275358"/>
            <a:ext cx="2828169" cy="310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8-tub-ru.yandex.net/i?id=5487182-60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364" y="44000"/>
            <a:ext cx="2736131" cy="324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2-tub-ru.yandex.net/i?id=182383704-60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2968" y="3314262"/>
            <a:ext cx="2713527" cy="306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Разгуляй - четверок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5789214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85786" y="1571612"/>
            <a:ext cx="7572428" cy="47148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2-конечная звезда 1"/>
          <p:cNvSpPr/>
          <p:nvPr/>
        </p:nvSpPr>
        <p:spPr>
          <a:xfrm>
            <a:off x="683568" y="548680"/>
            <a:ext cx="3888432" cy="2592288"/>
          </a:xfrm>
          <a:prstGeom prst="star12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1 234 321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5220072" y="692696"/>
            <a:ext cx="3240360" cy="2808312"/>
          </a:xfrm>
          <a:prstGeom prst="star32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5 483 896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4-конечная звезда 3"/>
          <p:cNvSpPr/>
          <p:nvPr/>
        </p:nvSpPr>
        <p:spPr>
          <a:xfrm>
            <a:off x="3851920" y="3717032"/>
            <a:ext cx="3312368" cy="2880320"/>
          </a:xfrm>
          <a:prstGeom prst="star4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205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im6-tub-ru.yandex.net/i?id=88901025-2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280831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362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           Тёщина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вечеря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15076" y="3142454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1929588" y="3142454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643704" y="3142454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3215472" y="3142454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1072332" y="3142454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3644100" y="3142454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500960" y="3142454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786844" y="3142454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358216" y="3142454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0800000">
            <a:off x="4786314" y="3071810"/>
            <a:ext cx="42862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5680083" y="2822571"/>
            <a:ext cx="1214446" cy="712792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10800000">
            <a:off x="4786314" y="3286124"/>
            <a:ext cx="42862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679289" y="2821777"/>
            <a:ext cx="1214446" cy="714380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6323025" y="3178173"/>
            <a:ext cx="1214446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15076" y="4999842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1929588" y="4999842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643704" y="4999842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3215472" y="4999842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1072332" y="4999842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644100" y="4999842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1500960" y="4999842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2786844" y="4999842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358216" y="4999842"/>
            <a:ext cx="114300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>
            <a:off x="4786314" y="4857760"/>
            <a:ext cx="42862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4786314" y="5072074"/>
            <a:ext cx="428628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5821371" y="4608521"/>
            <a:ext cx="1214446" cy="712792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5820577" y="4607727"/>
            <a:ext cx="1214446" cy="714380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6464313" y="4964123"/>
            <a:ext cx="1214446" cy="1588"/>
          </a:xfrm>
          <a:prstGeom prst="lin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25400" dir="5400000" rotWithShape="0">
              <a:srgbClr val="000000">
                <a:alpha val="4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170" name="Picture 2" descr="http://im7-tub-ru.yandex.net/i?id=395358974-5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61" y="188640"/>
            <a:ext cx="3189293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5185E-6 L -0.15763 -1.85185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Испытания для будущих зятьёв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/>
              <a:t>Стол тёща накрывает к празднику.</a:t>
            </a:r>
          </a:p>
          <a:p>
            <a:r>
              <a:rPr lang="ru-RU" b="1" dirty="0"/>
              <a:t> За пять одинаковых по цене пачек чая заплатили 120 рублей. Цена пачки чая составляет треть цены банки кофе. Сколько стоят две банки кофе?</a:t>
            </a:r>
          </a:p>
          <a:p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120, 5, 1 ∕ 3, 2.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1). 120 : 5 = 44 (р) – стоит одна пачка чая.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2). 44 • 3 = 132 (р) – стоит одна банка кофе.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3). 132 • 2 = 264 (р0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120 : 5 • 3 • 2 = 264 (р)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Ответ: две банки кофе стоят 264 рубля.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im2-tub-ru.yandex.net/i?id=526640579-2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589240"/>
            <a:ext cx="2012199" cy="114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05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060848"/>
            <a:ext cx="82866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300г, 1 кг, 280 р</a:t>
            </a:r>
          </a:p>
          <a:p>
            <a:endParaRPr lang="ru-RU" sz="2000" b="1" dirty="0"/>
          </a:p>
          <a:p>
            <a:r>
              <a:rPr lang="ru-RU" sz="2000" b="1" dirty="0" smtClean="0"/>
              <a:t>1). 1 кг = 1000 г</a:t>
            </a:r>
          </a:p>
          <a:p>
            <a:r>
              <a:rPr lang="ru-RU" sz="2000" b="1" dirty="0"/>
              <a:t> </a:t>
            </a:r>
            <a:r>
              <a:rPr lang="ru-RU" sz="2000" b="1" dirty="0" smtClean="0"/>
              <a:t>     1000 : 100 = 10 (раз) – содержится в 1 кг по 100г</a:t>
            </a:r>
          </a:p>
          <a:p>
            <a:r>
              <a:rPr lang="ru-RU" sz="2000" b="1" dirty="0" smtClean="0"/>
              <a:t>2) 280 : 10 = 28 (р) – стоят 100 г колбасы.</a:t>
            </a:r>
          </a:p>
          <a:p>
            <a:r>
              <a:rPr lang="ru-RU" sz="2000" b="1" dirty="0" smtClean="0"/>
              <a:t>3). 300 : 100 = 3 (раза) – содержится по 100г в 300 г</a:t>
            </a:r>
          </a:p>
          <a:p>
            <a:r>
              <a:rPr lang="ru-RU" sz="2000" b="1" dirty="0" smtClean="0"/>
              <a:t>4). 28 • 3 = 84 (р)</a:t>
            </a:r>
          </a:p>
          <a:p>
            <a:endParaRPr lang="ru-RU" sz="2000" b="1" dirty="0"/>
          </a:p>
          <a:p>
            <a:r>
              <a:rPr lang="ru-RU" sz="2000" b="1" dirty="0" smtClean="0"/>
              <a:t>Ответ: 84 рубля стоят 300 граммов колбасы.</a:t>
            </a:r>
            <a:endParaRPr lang="ru-RU" sz="2000" b="1" dirty="0"/>
          </a:p>
        </p:txBody>
      </p:sp>
      <p:pic>
        <p:nvPicPr>
          <p:cNvPr id="9218" name="Picture 2" descr="http://im3-tub-ru.yandex.net/i?id=79597695-37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32656"/>
            <a:ext cx="273630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5-tub-ru.yandex.net/i?id=401962394-0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8040"/>
            <a:ext cx="3414886" cy="185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m7-tub-ru.yandex.net/i?id=417804716-05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985" y="4923170"/>
            <a:ext cx="20288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4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err="1" smtClean="0">
                <a:solidFill>
                  <a:schemeClr val="accent1">
                    <a:lumMod val="50000"/>
                  </a:schemeClr>
                </a:solidFill>
              </a:rPr>
              <a:t>Золовкины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 посиделки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4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643050"/>
            <a:ext cx="6976290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84176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Как с помощью этих бидонов набрать из колодца 3л воды?</a:t>
            </a:r>
          </a:p>
        </p:txBody>
      </p:sp>
      <p:pic>
        <p:nvPicPr>
          <p:cNvPr id="4" name="Содержимое 3" descr="6004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58" y="2214554"/>
            <a:ext cx="4843255" cy="3571900"/>
          </a:xfrm>
        </p:spPr>
      </p:pic>
      <p:pic>
        <p:nvPicPr>
          <p:cNvPr id="5" name="Рисунок 4" descr="102_1_sma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4500570"/>
            <a:ext cx="1333500" cy="1390650"/>
          </a:xfrm>
          <a:prstGeom prst="rect">
            <a:avLst/>
          </a:prstGeom>
        </p:spPr>
      </p:pic>
      <p:pic>
        <p:nvPicPr>
          <p:cNvPr id="6" name="Рисунок 5" descr="102_1_smal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1714488"/>
            <a:ext cx="1986564" cy="2071702"/>
          </a:xfrm>
          <a:prstGeom prst="rect">
            <a:avLst/>
          </a:prstGeom>
        </p:spPr>
      </p:pic>
      <p:sp>
        <p:nvSpPr>
          <p:cNvPr id="8" name="Текст 5"/>
          <p:cNvSpPr txBox="1">
            <a:spLocks/>
          </p:cNvSpPr>
          <p:nvPr/>
        </p:nvSpPr>
        <p:spPr>
          <a:xfrm>
            <a:off x="7929586" y="2071678"/>
            <a:ext cx="642942" cy="500066"/>
          </a:xfrm>
          <a:prstGeom prst="rect">
            <a:avLst/>
          </a:prstGeom>
        </p:spPr>
        <p:txBody>
          <a:bodyPr vert="horz" numCol="3" anchor="t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endParaRPr kumimoji="0" lang="ru-RU" sz="40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7786710" y="4714884"/>
            <a:ext cx="1000132" cy="642942"/>
          </a:xfrm>
          <a:prstGeom prst="rect">
            <a:avLst/>
          </a:prstGeom>
        </p:spPr>
        <p:txBody>
          <a:bodyPr vert="horz" numCol="3" anchor="t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ru-RU" sz="12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5"/>
          <p:cNvSpPr txBox="1">
            <a:spLocks/>
          </p:cNvSpPr>
          <p:nvPr/>
        </p:nvSpPr>
        <p:spPr>
          <a:xfrm>
            <a:off x="8215338" y="4929198"/>
            <a:ext cx="642942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14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</a:t>
            </a:r>
            <a:endParaRPr kumimoji="0" lang="ru-RU" sz="14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Текст 5"/>
          <p:cNvSpPr txBox="1">
            <a:spLocks/>
          </p:cNvSpPr>
          <p:nvPr/>
        </p:nvSpPr>
        <p:spPr>
          <a:xfrm>
            <a:off x="8286776" y="2500306"/>
            <a:ext cx="642942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1400" b="1" i="0" u="none" strike="noStrike" kern="1200" cap="all" spc="25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</a:t>
            </a:r>
            <a:endParaRPr kumimoji="0" lang="ru-RU" sz="14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Качели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>
          <a:xfrm rot="624197">
            <a:off x="999716" y="2408280"/>
            <a:ext cx="712792" cy="1643074"/>
            <a:chOff x="1071538" y="1857364"/>
            <a:chExt cx="712792" cy="1643074"/>
          </a:xfrm>
        </p:grpSpPr>
        <p:sp>
          <p:nvSpPr>
            <p:cNvPr id="4" name="Овал 3"/>
            <p:cNvSpPr/>
            <p:nvPr/>
          </p:nvSpPr>
          <p:spPr>
            <a:xfrm>
              <a:off x="1214414" y="1857364"/>
              <a:ext cx="357190" cy="35719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1000894" y="2642388"/>
              <a:ext cx="857256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rot="16200000" flipH="1">
              <a:off x="1392215" y="2393943"/>
              <a:ext cx="428628" cy="355602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10800000" flipV="1">
              <a:off x="1071538" y="2357430"/>
              <a:ext cx="358778" cy="357190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5400000">
              <a:off x="1072332" y="3142454"/>
              <a:ext cx="428628" cy="287340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6200000" flipH="1">
              <a:off x="1322365" y="3108323"/>
              <a:ext cx="500066" cy="284164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 rot="647576">
            <a:off x="5648230" y="3266892"/>
            <a:ext cx="712792" cy="1643074"/>
            <a:chOff x="1071538" y="1857364"/>
            <a:chExt cx="712792" cy="1643074"/>
          </a:xfrm>
        </p:grpSpPr>
        <p:sp>
          <p:nvSpPr>
            <p:cNvPr id="25" name="Овал 24"/>
            <p:cNvSpPr/>
            <p:nvPr/>
          </p:nvSpPr>
          <p:spPr>
            <a:xfrm>
              <a:off x="1214414" y="1857364"/>
              <a:ext cx="357190" cy="35719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1000894" y="2642388"/>
              <a:ext cx="857256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16200000" flipH="1">
              <a:off x="1392215" y="2393943"/>
              <a:ext cx="428628" cy="355602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 flipV="1">
              <a:off x="1071538" y="2357430"/>
              <a:ext cx="358778" cy="357190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1072332" y="3142454"/>
              <a:ext cx="428628" cy="287340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6200000" flipH="1">
              <a:off x="1322365" y="3108323"/>
              <a:ext cx="500066" cy="284164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</p:grpSp>
      <p:grpSp>
        <p:nvGrpSpPr>
          <p:cNvPr id="31" name="Группа 30"/>
          <p:cNvGrpSpPr/>
          <p:nvPr/>
        </p:nvGrpSpPr>
        <p:grpSpPr>
          <a:xfrm rot="658395">
            <a:off x="6507813" y="3481820"/>
            <a:ext cx="712792" cy="1643074"/>
            <a:chOff x="1071538" y="1857364"/>
            <a:chExt cx="712792" cy="1643074"/>
          </a:xfrm>
        </p:grpSpPr>
        <p:sp>
          <p:nvSpPr>
            <p:cNvPr id="32" name="Овал 31"/>
            <p:cNvSpPr/>
            <p:nvPr/>
          </p:nvSpPr>
          <p:spPr>
            <a:xfrm>
              <a:off x="1214414" y="1857364"/>
              <a:ext cx="357190" cy="35719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1000894" y="2642388"/>
              <a:ext cx="857256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 rot="16200000" flipH="1">
              <a:off x="1392215" y="2393943"/>
              <a:ext cx="428628" cy="355602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 flipV="1">
              <a:off x="1071538" y="2357430"/>
              <a:ext cx="358778" cy="357190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1072332" y="3142454"/>
              <a:ext cx="428628" cy="287340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6200000" flipH="1">
              <a:off x="1322365" y="3108323"/>
              <a:ext cx="500066" cy="284164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 rot="568689">
            <a:off x="7417063" y="3619349"/>
            <a:ext cx="712792" cy="1643074"/>
            <a:chOff x="1071538" y="1857364"/>
            <a:chExt cx="712792" cy="1643074"/>
          </a:xfrm>
        </p:grpSpPr>
        <p:sp>
          <p:nvSpPr>
            <p:cNvPr id="39" name="Овал 38"/>
            <p:cNvSpPr/>
            <p:nvPr/>
          </p:nvSpPr>
          <p:spPr>
            <a:xfrm>
              <a:off x="1214414" y="1857364"/>
              <a:ext cx="357190" cy="35719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>
            <a:xfrm rot="5400000">
              <a:off x="1000894" y="2642388"/>
              <a:ext cx="857256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rot="16200000" flipH="1">
              <a:off x="1392215" y="2393943"/>
              <a:ext cx="428628" cy="355602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rot="10800000" flipV="1">
              <a:off x="1071538" y="2357430"/>
              <a:ext cx="358778" cy="357190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5400000">
              <a:off x="1072332" y="3142454"/>
              <a:ext cx="428628" cy="287340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16200000" flipH="1">
              <a:off x="1322365" y="3108323"/>
              <a:ext cx="500066" cy="284164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</p:grpSp>
      <p:grpSp>
        <p:nvGrpSpPr>
          <p:cNvPr id="45" name="Группа 44"/>
          <p:cNvGrpSpPr/>
          <p:nvPr/>
        </p:nvGrpSpPr>
        <p:grpSpPr>
          <a:xfrm rot="594779">
            <a:off x="1779150" y="2549396"/>
            <a:ext cx="712792" cy="1643074"/>
            <a:chOff x="1071538" y="1857364"/>
            <a:chExt cx="712792" cy="1643074"/>
          </a:xfrm>
        </p:grpSpPr>
        <p:sp>
          <p:nvSpPr>
            <p:cNvPr id="46" name="Овал 45"/>
            <p:cNvSpPr/>
            <p:nvPr/>
          </p:nvSpPr>
          <p:spPr>
            <a:xfrm>
              <a:off x="1214414" y="1857364"/>
              <a:ext cx="357190" cy="357190"/>
            </a:xfrm>
            <a:prstGeom prst="ellipse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1000894" y="2642388"/>
              <a:ext cx="857256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16200000" flipH="1">
              <a:off x="1392215" y="2393943"/>
              <a:ext cx="428628" cy="355602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10800000" flipV="1">
              <a:off x="1071538" y="2357430"/>
              <a:ext cx="358778" cy="357190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1072332" y="3142454"/>
              <a:ext cx="428628" cy="287340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16200000" flipH="1">
              <a:off x="1322365" y="3108323"/>
              <a:ext cx="500066" cy="284164"/>
            </a:xfrm>
            <a:prstGeom prst="lin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</p:grpSp>
      <p:cxnSp>
        <p:nvCxnSpPr>
          <p:cNvPr id="53" name="Прямая соединительная линия 52"/>
          <p:cNvCxnSpPr/>
          <p:nvPr/>
        </p:nvCxnSpPr>
        <p:spPr>
          <a:xfrm>
            <a:off x="785786" y="4000504"/>
            <a:ext cx="7500990" cy="14287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Равнобедренный треугольник 53"/>
          <p:cNvSpPr/>
          <p:nvPr/>
        </p:nvSpPr>
        <p:spPr>
          <a:xfrm>
            <a:off x="4316791" y="4753024"/>
            <a:ext cx="428628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Текст 5"/>
          <p:cNvSpPr txBox="1">
            <a:spLocks/>
          </p:cNvSpPr>
          <p:nvPr/>
        </p:nvSpPr>
        <p:spPr>
          <a:xfrm>
            <a:off x="5429256" y="5143512"/>
            <a:ext cx="500066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6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6" name="Текст 5"/>
          <p:cNvSpPr txBox="1">
            <a:spLocks/>
          </p:cNvSpPr>
          <p:nvPr/>
        </p:nvSpPr>
        <p:spPr>
          <a:xfrm>
            <a:off x="5643570" y="5214950"/>
            <a:ext cx="1285884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0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7" name="Текст 5"/>
          <p:cNvSpPr txBox="1">
            <a:spLocks/>
          </p:cNvSpPr>
          <p:nvPr/>
        </p:nvSpPr>
        <p:spPr>
          <a:xfrm>
            <a:off x="6286512" y="5286388"/>
            <a:ext cx="500066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6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8" name="Текст 5"/>
          <p:cNvSpPr txBox="1">
            <a:spLocks/>
          </p:cNvSpPr>
          <p:nvPr/>
        </p:nvSpPr>
        <p:spPr>
          <a:xfrm>
            <a:off x="7286644" y="5500702"/>
            <a:ext cx="500066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6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0" name="Текст 5"/>
          <p:cNvSpPr txBox="1">
            <a:spLocks/>
          </p:cNvSpPr>
          <p:nvPr/>
        </p:nvSpPr>
        <p:spPr>
          <a:xfrm>
            <a:off x="6572264" y="5357826"/>
            <a:ext cx="1285884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0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" name="Текст 5"/>
          <p:cNvSpPr txBox="1">
            <a:spLocks/>
          </p:cNvSpPr>
          <p:nvPr/>
        </p:nvSpPr>
        <p:spPr>
          <a:xfrm>
            <a:off x="7572396" y="5572140"/>
            <a:ext cx="1285884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0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2" name="Текст 5"/>
          <p:cNvSpPr txBox="1">
            <a:spLocks/>
          </p:cNvSpPr>
          <p:nvPr/>
        </p:nvSpPr>
        <p:spPr>
          <a:xfrm>
            <a:off x="1928794" y="4500570"/>
            <a:ext cx="1285884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0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3" name="Текст 5"/>
          <p:cNvSpPr txBox="1">
            <a:spLocks/>
          </p:cNvSpPr>
          <p:nvPr/>
        </p:nvSpPr>
        <p:spPr>
          <a:xfrm>
            <a:off x="1000100" y="4357694"/>
            <a:ext cx="1285884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0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4" name="Текст 5"/>
          <p:cNvSpPr txBox="1">
            <a:spLocks/>
          </p:cNvSpPr>
          <p:nvPr/>
        </p:nvSpPr>
        <p:spPr>
          <a:xfrm>
            <a:off x="714348" y="4214818"/>
            <a:ext cx="500066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6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5" name="Текст 5"/>
          <p:cNvSpPr txBox="1">
            <a:spLocks/>
          </p:cNvSpPr>
          <p:nvPr/>
        </p:nvSpPr>
        <p:spPr>
          <a:xfrm>
            <a:off x="1643042" y="4357694"/>
            <a:ext cx="500066" cy="428628"/>
          </a:xfrm>
          <a:prstGeom prst="rect">
            <a:avLst/>
          </a:prstGeom>
        </p:spPr>
        <p:txBody>
          <a:bodyPr vert="horz" numCol="3" anchor="t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1600" b="1" i="0" u="none" strike="noStrike" kern="1200" cap="all" spc="25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42" name="Picture 2" descr="http://im0-tub-ru.yandex.net/i?id=535772127-29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23898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Прощённое воскресенье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Forgiven_Sunday_0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2083" t="3126" r="2082" b="1562"/>
          <a:stretch>
            <a:fillRect/>
          </a:stretch>
        </p:blipFill>
        <p:spPr>
          <a:xfrm>
            <a:off x="2339752" y="1412776"/>
            <a:ext cx="4089636" cy="5112568"/>
          </a:xfrm>
        </p:spPr>
      </p:pic>
      <p:pic>
        <p:nvPicPr>
          <p:cNvPr id="11266" name="Picture 2" descr="http://im6-tub-ru.yandex.net/i?id=423963348-56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96752"/>
            <a:ext cx="2400201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im5-tub-ru.yandex.net/i?id=403418494-4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708920"/>
            <a:ext cx="252028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Исправь ошибки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81720   9                   11982   3                          13005</a:t>
            </a:r>
          </a:p>
          <a:p>
            <a:pPr>
              <a:buNone/>
            </a:pPr>
            <a:r>
              <a:rPr lang="ru-RU" dirty="0" smtClean="0"/>
              <a:t>   81         </a:t>
            </a:r>
            <a:r>
              <a:rPr lang="en-US" dirty="0" smtClean="0"/>
              <a:t>          </a:t>
            </a:r>
            <a:r>
              <a:rPr lang="ru-RU" dirty="0" smtClean="0"/>
              <a:t>             9           3994                            7           </a:t>
            </a:r>
          </a:p>
          <a:p>
            <a:pPr>
              <a:buNone/>
            </a:pPr>
            <a:r>
              <a:rPr lang="ru-RU" dirty="0" smtClean="0"/>
              <a:t>       72                            29                                     91</a:t>
            </a:r>
            <a:r>
              <a:rPr lang="en-US" dirty="0" smtClean="0"/>
              <a:t>   </a:t>
            </a:r>
            <a:r>
              <a:rPr lang="ru-RU" dirty="0" smtClean="0"/>
              <a:t>35</a:t>
            </a:r>
          </a:p>
          <a:p>
            <a:pPr>
              <a:buNone/>
            </a:pPr>
            <a:r>
              <a:rPr lang="ru-RU" dirty="0" smtClean="0"/>
              <a:t>       72                            27                             </a:t>
            </a:r>
          </a:p>
          <a:p>
            <a:pPr>
              <a:buNone/>
            </a:pPr>
            <a:r>
              <a:rPr lang="ru-RU" dirty="0" smtClean="0"/>
              <a:t>         0                              28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27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12</a:t>
            </a:r>
          </a:p>
          <a:p>
            <a:pPr>
              <a:buNone/>
            </a:pPr>
            <a:r>
              <a:rPr lang="ru-RU" dirty="0" smtClean="0"/>
              <a:t>                                             12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0                                   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356496" y="2071678"/>
            <a:ext cx="71517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714480" y="2071678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42910" y="2500306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00034" y="2071678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85786" y="3071810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86116" y="2071678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357554" y="3071810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571868" y="4071942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4214810" y="2143116"/>
            <a:ext cx="71517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643438" y="2071678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072330" y="2500306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857224" y="3500438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357554" y="2500306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500430" y="3500438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714744" y="4500570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714744" y="4929198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000496" y="5500702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Блок-схема: узел 38"/>
          <p:cNvSpPr/>
          <p:nvPr/>
        </p:nvSpPr>
        <p:spPr>
          <a:xfrm>
            <a:off x="6572264" y="1928802"/>
            <a:ext cx="142876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714480" y="2143116"/>
            <a:ext cx="357190" cy="42862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928794" y="2214554"/>
            <a:ext cx="35719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857356" y="2143116"/>
            <a:ext cx="500066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43108" y="2143116"/>
            <a:ext cx="500066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286644" y="2500306"/>
            <a:ext cx="500066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7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429520" y="3429000"/>
            <a:ext cx="500066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286644" y="2500306"/>
            <a:ext cx="500066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0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2290" name="Picture 2" descr="http://im0-tub-ru.yandex.net/i?id=11157197-70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054" y="4653136"/>
            <a:ext cx="2653717" cy="1730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im0-tub-ru.yandex.net/i?id=343226244-09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61" y="188640"/>
            <a:ext cx="1581157" cy="116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59259E-6 L 0.02362 -2.59259E-6 " pathEditMode="relative" ptsTypes="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0.03143 3.33333E-6 " pathEditMode="relative" ptsTypes="AA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33" grpId="0"/>
      <p:bldP spid="36" grpId="1"/>
      <p:bldP spid="41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8496944" cy="4464496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?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480-80-400=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м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292-200-52= 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л           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170+30-160=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485 – 70 – 5 =   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180 + 170 + 10 = ц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6+310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16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703-700+7=   -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560-30-500=   - с         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397-300+3=  -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103784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Расшифруй словечко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755576" y="3284984"/>
            <a:ext cx="1944216" cy="1800200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812360" y="3789040"/>
            <a:ext cx="7920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?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494660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0305" y="256490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/>
              <a:t>А). Было легко и интересно.</a:t>
            </a:r>
            <a:endParaRPr lang="ru-RU" sz="2400" b="1" dirty="0"/>
          </a:p>
          <a:p>
            <a:r>
              <a:rPr lang="ru-RU" sz="2400" b="1" i="1" dirty="0"/>
              <a:t>Б). Было интересно, но трудно.</a:t>
            </a:r>
            <a:endParaRPr lang="ru-RU" sz="2400" b="1" dirty="0"/>
          </a:p>
          <a:p>
            <a:r>
              <a:rPr lang="ru-RU" sz="2400" b="1" i="1" dirty="0"/>
              <a:t>В). Было неинтересно.</a:t>
            </a:r>
            <a:endParaRPr lang="ru-RU" sz="2400" b="1" dirty="0"/>
          </a:p>
          <a:p>
            <a:r>
              <a:rPr lang="ru-RU" sz="2400" b="1" i="1" dirty="0"/>
              <a:t>Г). Я не определился</a:t>
            </a:r>
            <a:endParaRPr lang="ru-RU" sz="2400" b="1" dirty="0"/>
          </a:p>
        </p:txBody>
      </p:sp>
      <p:pic>
        <p:nvPicPr>
          <p:cNvPr id="14338" name="Picture 2" descr="http://im7-tub-ru.yandex.net/i?id=242285570-2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41280"/>
            <a:ext cx="2133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im7-tub-ru.yandex.net/i?id=242285570-2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175" y="141280"/>
            <a:ext cx="2133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im7-tub-ru.yandex.net/i?id=242285570-2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775" y="141280"/>
            <a:ext cx="21336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im7-tub-ru.yandex.net/i?id=242285570-2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936" y="141280"/>
            <a:ext cx="2427552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 descr="http://im7-tub-ru.yandex.net/i?id=798443248-36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30" y="3697954"/>
            <a:ext cx="235267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 descr="http://im4-tub-ru.yandex.net/i?id=246737497-39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570030"/>
            <a:ext cx="2289811" cy="272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19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8-tub-ru.yandex.net/i?id=205623188-3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55" y="188640"/>
            <a:ext cx="363396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im0-tub-ru.yandex.net/i?id=158799034-70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330878"/>
            <a:ext cx="3312368" cy="248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im0-tub-ru.yandex.net/i?id=136058255-61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1084" y="4100778"/>
            <a:ext cx="3789388" cy="228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://im6-tub-ru.yandex.net/i?id=242369666-25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841" y="229272"/>
            <a:ext cx="399949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http://im2-tub-ru.yandex.net/i?id=411407444-15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20" y="4178479"/>
            <a:ext cx="2946219" cy="220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75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318613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</a:rPr>
              <a:t>ЗА УРОК</a:t>
            </a:r>
            <a:endParaRPr lang="ru-RU" sz="4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48048" y="2967335"/>
            <a:ext cx="40479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/>
              </a:rPr>
              <a:t>СПАСИБО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/>
            </a:endParaRPr>
          </a:p>
        </p:txBody>
      </p:sp>
      <p:pic>
        <p:nvPicPr>
          <p:cNvPr id="13314" name="Picture 2" descr="http://im4-tub-ru.yandex.net/i?id=290924311-2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0851"/>
            <a:ext cx="3024336" cy="268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im6-tub-ru.yandex.net/i?id=387896021-44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08214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im0-tub-ru.yandex.net/i?id=170668445-0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869160"/>
            <a:ext cx="25527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im7-tub-ru.yandex.net/i?id=21242735-59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90665"/>
            <a:ext cx="2371328" cy="2441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10" descr="http://im0-tub-ru.yandex.net/i?id=494894925-31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89039"/>
            <a:ext cx="2543175" cy="254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12" descr="http://im4-tub-ru.yandex.net/i?id=284809977-69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0851"/>
            <a:ext cx="2232248" cy="2528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Масленица</a:t>
            </a:r>
            <a:endParaRPr lang="ru-RU" sz="5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maslenica_55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02616" y="1527175"/>
            <a:ext cx="6302256" cy="4572000"/>
          </a:xfrm>
        </p:spPr>
      </p:pic>
      <p:pic>
        <p:nvPicPr>
          <p:cNvPr id="6146" name="Picture 2" descr="http://im5-tub-ru.yandex.net/i?id=101315345-3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49" y="116632"/>
            <a:ext cx="1646582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3-tub-ru.yandex.net/i?id=383691634-19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394" y="167308"/>
            <a:ext cx="1616210" cy="160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928662" y="2786058"/>
            <a:ext cx="7086600" cy="464347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Понедельник – Встреча </a:t>
            </a:r>
          </a:p>
          <a:p>
            <a:r>
              <a:rPr lang="ru-RU" sz="2000" dirty="0" smtClean="0"/>
              <a:t>Вторник – </a:t>
            </a:r>
            <a:r>
              <a:rPr lang="ru-RU" sz="2000" dirty="0" err="1" smtClean="0"/>
              <a:t>Заигрыш</a:t>
            </a:r>
            <a:endParaRPr lang="ru-RU" sz="2000" dirty="0" smtClean="0"/>
          </a:p>
          <a:p>
            <a:r>
              <a:rPr lang="ru-RU" sz="2000" dirty="0" smtClean="0"/>
              <a:t>Среда – Лакомка</a:t>
            </a:r>
          </a:p>
          <a:p>
            <a:r>
              <a:rPr lang="ru-RU" sz="2000" dirty="0" smtClean="0"/>
              <a:t>Четверг – Разгуляй четверок</a:t>
            </a:r>
          </a:p>
          <a:p>
            <a:r>
              <a:rPr lang="ru-RU" sz="2000" dirty="0" smtClean="0"/>
              <a:t>Пятница – Тещина вечеря</a:t>
            </a:r>
          </a:p>
          <a:p>
            <a:r>
              <a:rPr lang="ru-RU" sz="2000" dirty="0" smtClean="0"/>
              <a:t>Суббота – </a:t>
            </a:r>
            <a:r>
              <a:rPr lang="ru-RU" sz="2000" dirty="0" err="1" smtClean="0"/>
              <a:t>Золовкины</a:t>
            </a:r>
            <a:r>
              <a:rPr lang="ru-RU" sz="2000" dirty="0" smtClean="0"/>
              <a:t> посиделки</a:t>
            </a:r>
          </a:p>
          <a:p>
            <a:r>
              <a:rPr lang="ru-RU" sz="2000" dirty="0" smtClean="0"/>
              <a:t>Воскресенье – Прощенный день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819136"/>
          </a:xfrm>
        </p:spPr>
        <p:txBody>
          <a:bodyPr/>
          <a:lstStyle/>
          <a:p>
            <a:r>
              <a:rPr lang="ru-RU" dirty="0" smtClean="0"/>
              <a:t>Масленичная неделя </a:t>
            </a:r>
            <a:endParaRPr lang="ru-RU" dirty="0"/>
          </a:p>
        </p:txBody>
      </p:sp>
      <p:pic>
        <p:nvPicPr>
          <p:cNvPr id="2050" name="Picture 2" descr="http://im6-tub-ru.yandex.net/i?id=399557989-2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10502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0-tub-ru.yandex.net/i?id=123952381-47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492896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</a:rPr>
              <a:t>Встреча</a:t>
            </a:r>
            <a:endParaRPr lang="ru-RU" sz="4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19487233_Maslenica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2237" y="1527175"/>
            <a:ext cx="6263014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72400" cy="1524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На чём возили Масленицу по деревне?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2936"/>
            <a:ext cx="6088261" cy="3176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2" name="Прямая соединительная линия 31"/>
          <p:cNvCxnSpPr/>
          <p:nvPr/>
        </p:nvCxnSpPr>
        <p:spPr>
          <a:xfrm flipV="1">
            <a:off x="1785918" y="3286124"/>
            <a:ext cx="64294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2321703" y="3393281"/>
            <a:ext cx="928694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143240" y="4214818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H="1">
            <a:off x="1214811" y="3929463"/>
            <a:ext cx="157084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143108" y="4858554"/>
            <a:ext cx="3786214" cy="70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5608248" y="4608124"/>
            <a:ext cx="642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 flipH="1" flipV="1">
            <a:off x="1607323" y="4964917"/>
            <a:ext cx="642942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1714480" y="5429264"/>
            <a:ext cx="4214842" cy="72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3251191" y="5178437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5400000" flipH="1" flipV="1">
            <a:off x="4429918" y="5142718"/>
            <a:ext cx="57150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Дуга 61"/>
          <p:cNvSpPr/>
          <p:nvPr/>
        </p:nvSpPr>
        <p:spPr>
          <a:xfrm rot="5400000">
            <a:off x="4750594" y="3107530"/>
            <a:ext cx="2357453" cy="228601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95536" y="2636912"/>
            <a:ext cx="944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764</a:t>
            </a:r>
            <a:endParaRPr lang="ru-RU" sz="3200" b="1" dirty="0"/>
          </a:p>
        </p:txBody>
      </p:sp>
      <p:pic>
        <p:nvPicPr>
          <p:cNvPr id="3074" name="Picture 2" descr="http://im8-tub-ru.yandex.net/i?id=107151426-14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43060"/>
            <a:ext cx="3270870" cy="210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6-tub-ru.yandex.net/i?id=618875227-10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929992"/>
            <a:ext cx="1927101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</a:t>
            </a:r>
            <a:r>
              <a:rPr lang="ru-RU" dirty="0" err="1" smtClean="0"/>
              <a:t>Заигрыш</a:t>
            </a:r>
            <a:endParaRPr lang="ru-RU" dirty="0"/>
          </a:p>
        </p:txBody>
      </p:sp>
      <p:pic>
        <p:nvPicPr>
          <p:cNvPr id="5" name="Содержимое 4" descr="petrushk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28662" y="1214422"/>
            <a:ext cx="7072362" cy="55007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260648"/>
            <a:ext cx="4896544" cy="244827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 = 100 </a:t>
            </a:r>
            <a:r>
              <a:rPr lang="ru-RU" sz="3600" b="1" dirty="0" err="1" smtClean="0">
                <a:solidFill>
                  <a:schemeClr val="tx1"/>
                </a:solidFill>
              </a:rPr>
              <a:t>кв.м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://im2-tub-ru.yandex.net/i?id=382804084-24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85" y="260648"/>
            <a:ext cx="367873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0-tub-ru.yandex.net/i?id=17261459-3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69" y="2924944"/>
            <a:ext cx="370925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im0-tub-ru.yandex.net/i?id=341637083-28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24944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0-tub-ru.yandex.net/i?id=215174288-53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68598"/>
            <a:ext cx="3281425" cy="2640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09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Лакомка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ist-maslenic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85786" y="1428736"/>
            <a:ext cx="7072362" cy="51657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532</TotalTime>
  <Words>347</Words>
  <Application>Microsoft Office PowerPoint</Application>
  <PresentationFormat>Экран (4:3)</PresentationFormat>
  <Paragraphs>87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Официальная</vt:lpstr>
      <vt:lpstr>Презентация PowerPoint</vt:lpstr>
      <vt:lpstr>Расшифруй словечко</vt:lpstr>
      <vt:lpstr>Масленица</vt:lpstr>
      <vt:lpstr>Масленичная неделя </vt:lpstr>
      <vt:lpstr>Встреча</vt:lpstr>
      <vt:lpstr>На чём возили Масленицу по деревне?</vt:lpstr>
      <vt:lpstr> Заигрыш</vt:lpstr>
      <vt:lpstr>Презентация PowerPoint</vt:lpstr>
      <vt:lpstr>Лакомка</vt:lpstr>
      <vt:lpstr>Разгуляй - четверок</vt:lpstr>
      <vt:lpstr>Презентация PowerPoint</vt:lpstr>
      <vt:lpstr>                          Тёщина вечеря</vt:lpstr>
      <vt:lpstr>Испытания для будущих зятьёв</vt:lpstr>
      <vt:lpstr>Презентация PowerPoint</vt:lpstr>
      <vt:lpstr>Золовкины посиделки</vt:lpstr>
      <vt:lpstr>Как с помощью этих бидонов набрать из колодца 3л воды?</vt:lpstr>
      <vt:lpstr>Качели</vt:lpstr>
      <vt:lpstr>Прощённое воскресенье</vt:lpstr>
      <vt:lpstr>Исправь ошибки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МАТЕМАТИКИ</dc:title>
  <dc:creator>Admin</dc:creator>
  <cp:lastModifiedBy>Mainstream</cp:lastModifiedBy>
  <cp:revision>71</cp:revision>
  <dcterms:created xsi:type="dcterms:W3CDTF">2010-01-11T16:44:51Z</dcterms:created>
  <dcterms:modified xsi:type="dcterms:W3CDTF">2013-02-27T19:30:26Z</dcterms:modified>
</cp:coreProperties>
</file>