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9ACCE-E44C-458F-A581-D5BCD087C8A5}" type="datetimeFigureOut">
              <a:rPr lang="ru-RU" smtClean="0"/>
              <a:pPr/>
              <a:t>30.08.2012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6F3F0-A7EA-46FD-8F84-0D5D03EC80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Проценты в нашей жизни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FF00"/>
                </a:solidFill>
              </a:rPr>
              <a:t>ПРОЕКТ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Этапы работы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этапы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 этапа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Диспут: отдельные группы защищают свое решение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Аргументированная защита решений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Сопоставление итогов: сравнение решений, принятых в группах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Оценить взаимосвязь интересов, в которых находятся отдельные решения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Критерии оценки презентации.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65175"/>
          <a:ext cx="8229600" cy="557276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586408"/>
                <a:gridCol w="6408712"/>
                <a:gridCol w="12344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Баллы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Формулирование проблем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1-0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Комментарий к сформулированной проблеме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2-0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Отражение позиции автора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Аргументация собственного мнения по проблеме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Смысловая ценность, речевая связность и последовательность изложения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Точность и выразительность речи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Орфографические нормы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Пунктуационные нормы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Соблюдение языковых норм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Соблюдение речевых норм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Соблюдение этических норм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Соблюдение 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фактологической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точности в материале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1-0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Общее количество баллов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ru-RU" b="1" dirty="0" smtClean="0"/>
              <a:t>   Обучающие</a:t>
            </a:r>
            <a:r>
              <a:rPr lang="ru-RU" b="1" dirty="0"/>
              <a:t>:</a:t>
            </a:r>
            <a:endParaRPr lang="ru-RU" dirty="0"/>
          </a:p>
          <a:p>
            <a:pPr lvl="0"/>
            <a:r>
              <a:rPr lang="ru-RU" dirty="0"/>
              <a:t>Выявить качество и уровень овладения студентами знаниями и умениями, полученными в процессе изучения темы «Проценты»;</a:t>
            </a:r>
          </a:p>
          <a:p>
            <a:pPr lvl="0"/>
            <a:r>
              <a:rPr lang="ru-RU" dirty="0"/>
              <a:t>Систематизировать и углубить знания по теме;</a:t>
            </a:r>
          </a:p>
          <a:p>
            <a:pPr lvl="0"/>
            <a:r>
              <a:rPr lang="ru-RU" dirty="0"/>
              <a:t>Вырабатывать навыки выступлений перед аудиторией;</a:t>
            </a:r>
          </a:p>
          <a:p>
            <a:pPr lvl="0"/>
            <a:r>
              <a:rPr lang="ru-RU" dirty="0"/>
              <a:t>Закрепить навыки разработки и оформления презентации;</a:t>
            </a:r>
          </a:p>
          <a:p>
            <a:pPr lvl="0"/>
            <a:r>
              <a:rPr lang="ru-RU" dirty="0"/>
              <a:t>Освоить методику по проектной деятельности.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b="1" dirty="0"/>
              <a:t>Развивающие:</a:t>
            </a:r>
            <a:endParaRPr lang="ru-RU" dirty="0"/>
          </a:p>
          <a:p>
            <a:pPr lvl="0"/>
            <a:r>
              <a:rPr lang="ru-RU" dirty="0"/>
              <a:t>Развивать и совершенствовать умения применять имеющиеся у студентов знания в измененной ситуации;</a:t>
            </a:r>
          </a:p>
          <a:p>
            <a:pPr lvl="0"/>
            <a:r>
              <a:rPr lang="ru-RU" dirty="0"/>
              <a:t>Развивать навыки самостоятельной работы по углублению и обновлению знаний;</a:t>
            </a:r>
          </a:p>
          <a:p>
            <a:pPr lvl="0"/>
            <a:r>
              <a:rPr lang="ru-RU" dirty="0"/>
              <a:t>Развивать логическое мышление (умения сравнивать, наблюдать, обобщать, делать выводы);</a:t>
            </a:r>
          </a:p>
          <a:p>
            <a:pPr lvl="0"/>
            <a:r>
              <a:rPr lang="ru-RU" dirty="0"/>
              <a:t>Развивать коммуникативные навыки при работе в микрогруппах;</a:t>
            </a:r>
          </a:p>
          <a:p>
            <a:pPr lvl="0"/>
            <a:r>
              <a:rPr lang="ru-RU" dirty="0"/>
              <a:t>Развивать творческие способности;</a:t>
            </a:r>
          </a:p>
          <a:p>
            <a:pPr lvl="0"/>
            <a:r>
              <a:rPr lang="ru-RU" dirty="0"/>
              <a:t>Совершенствовать навыки создания презентации и защиты своих работ;</a:t>
            </a:r>
          </a:p>
          <a:p>
            <a:pPr lvl="0"/>
            <a:r>
              <a:rPr lang="ru-RU" dirty="0"/>
              <a:t>Повышать культуру речи.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b="1" dirty="0"/>
              <a:t>Воспитательные:</a:t>
            </a:r>
            <a:endParaRPr lang="ru-RU" dirty="0"/>
          </a:p>
          <a:p>
            <a:pPr lvl="0"/>
            <a:r>
              <a:rPr lang="ru-RU" dirty="0"/>
              <a:t>Воспитывать у студентов самостоятельность, терпимость и уважение к своим партнерам, чувство ответственности, уверенность в себе;</a:t>
            </a:r>
          </a:p>
          <a:p>
            <a:pPr lvl="0"/>
            <a:r>
              <a:rPr lang="ru-RU" dirty="0"/>
              <a:t>Воспитывать культуру учебного труда, потребность в самообразовании, экономном расходовании времени;</a:t>
            </a:r>
          </a:p>
          <a:p>
            <a:pPr lvl="0"/>
            <a:r>
              <a:rPr lang="ru-RU" dirty="0"/>
              <a:t>Воспитывать культуру поведения при выступлениях перед аудиторией.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Мини-кейс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Autofit/>
          </a:bodyPr>
          <a:lstStyle/>
          <a:p>
            <a:r>
              <a:rPr lang="ru-RU" sz="2400" dirty="0"/>
              <a:t>В наше время почти во всех областях человеческой деятельности встречаются проценты. </a:t>
            </a:r>
          </a:p>
          <a:p>
            <a:r>
              <a:rPr lang="ru-RU" sz="2400" dirty="0"/>
              <a:t>Все, кто работает, имеет дело с процентами, потому, что с начисленной зарплаты идут отчисления процентов, например, в фонд соцстрахования, пенсионный фонд, в фонд медицинского страхования и др. Без понятия «процент» нельзя обойтись ни в бухгалтерском учёте, ни в финансовом анализе, ни в статистике. Чтобы открыть депозитный счёт в сбербанке, </a:t>
            </a:r>
            <a:r>
              <a:rPr lang="ru-RU" sz="2400" dirty="0" smtClean="0"/>
              <a:t>люди интересуются </a:t>
            </a:r>
            <a:r>
              <a:rPr lang="ru-RU" sz="2400" dirty="0"/>
              <a:t>размером процентных начислений на сумму </a:t>
            </a:r>
            <a:r>
              <a:rPr lang="ru-RU" sz="2400" dirty="0" smtClean="0"/>
              <a:t>вклада. В </a:t>
            </a:r>
            <a:r>
              <a:rPr lang="ru-RU" sz="2400" dirty="0"/>
              <a:t>торговле понятие «процент» используется наиболее часто: скидки, наценки, уценки, прибыль, кредиты, налог на прибыль и т.д. – всё это </a:t>
            </a:r>
            <a:r>
              <a:rPr lang="ru-RU" sz="2400" dirty="0" smtClean="0"/>
              <a:t>проценты.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Мини-кейс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Вы, студенты 111 группы, скоро станете второкурсниками. Вы будете изучать спецдисциплины, в которых нужно будет решать задачи на проценты. Будущая ваша профессия, как уже было сказано, вообще не может обойтись без процентов. </a:t>
            </a:r>
          </a:p>
          <a:p>
            <a:pPr>
              <a:buNone/>
            </a:pPr>
            <a:r>
              <a:rPr lang="ru-RU" dirty="0" smtClean="0"/>
              <a:t>А действительно ли так важны проценты? Нужно ли было вообще вводить это понятие в математику? И может все-таки вам можно и без процентов обойтись?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РЕШЕНИЕ: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800" dirty="0" smtClean="0"/>
              <a:t>Провести </a:t>
            </a:r>
            <a:r>
              <a:rPr lang="ru-RU" sz="4800" dirty="0"/>
              <a:t>исследование по теме </a:t>
            </a:r>
            <a:r>
              <a:rPr lang="ru-RU" sz="4800" dirty="0" smtClean="0"/>
              <a:t>«Проценты»  и узнать</a:t>
            </a:r>
            <a:r>
              <a:rPr lang="ru-RU" sz="4800" dirty="0"/>
              <a:t>, так ли важна эта тема в жизни </a:t>
            </a:r>
            <a:r>
              <a:rPr lang="ru-RU" sz="4800" dirty="0" smtClean="0"/>
              <a:t>людей; разработать алгоритмы решения задач на проценты.</a:t>
            </a:r>
            <a:endParaRPr lang="ru-RU" sz="4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ТЕМЫ ИССЛЕДОВАНИЙ: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1. Как история доказывала необходимость появления процентов и их практического применения.</a:t>
            </a:r>
          </a:p>
          <a:p>
            <a:pPr>
              <a:buNone/>
            </a:pPr>
            <a:r>
              <a:rPr lang="ru-RU" dirty="0" smtClean="0"/>
              <a:t>    2.Задачи на проценты в профессиональной деятельности людей и способы их решения.</a:t>
            </a:r>
            <a:endParaRPr lang="ru-RU" dirty="0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Этапы работы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93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7882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Этапы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 этапа</a:t>
                      </a:r>
                      <a:endParaRPr lang="ru-RU" dirty="0"/>
                    </a:p>
                  </a:txBody>
                  <a:tcPr/>
                </a:tc>
              </a:tr>
              <a:tr h="82646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Знакомство с конкретным случаем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Понимание проблемной ситуации и ситуации принятия решения</a:t>
                      </a:r>
                      <a:endParaRPr lang="ru-RU" dirty="0"/>
                    </a:p>
                  </a:txBody>
                  <a:tcPr/>
                </a:tc>
              </a:tr>
              <a:tr h="118066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Поиск: оценка информации, полученной из материалов задания, и самостоятельно привлеченной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Научиться добывать информацию, необходимую для поиска решения и оценивать ее</a:t>
                      </a:r>
                      <a:endParaRPr lang="ru-RU" dirty="0"/>
                    </a:p>
                  </a:txBody>
                  <a:tcPr/>
                </a:tc>
              </a:tr>
              <a:tr h="118066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Обсуждение: обсуждение возможностей альтернативных решений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альтернативного мышления</a:t>
                      </a:r>
                      <a:endParaRPr lang="ru-RU" dirty="0"/>
                    </a:p>
                  </a:txBody>
                  <a:tcPr/>
                </a:tc>
              </a:tr>
              <a:tr h="82646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Резолюция: нахождение решения в группах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Сопоставление и оценка вариантов решения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581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Проценты в нашей жизни</vt:lpstr>
      <vt:lpstr>Цели:</vt:lpstr>
      <vt:lpstr>Цели:</vt:lpstr>
      <vt:lpstr>Цели:</vt:lpstr>
      <vt:lpstr>Мини-кейс</vt:lpstr>
      <vt:lpstr>Мини-кейс</vt:lpstr>
      <vt:lpstr>РЕШЕНИЕ:</vt:lpstr>
      <vt:lpstr>ТЕМЫ ИССЛЕДОВАНИЙ:</vt:lpstr>
      <vt:lpstr>Этапы работы</vt:lpstr>
      <vt:lpstr>Этапы работы</vt:lpstr>
      <vt:lpstr>Критерии оценки презентации. </vt:lpstr>
    </vt:vector>
  </TitlesOfParts>
  <Company>Tycoon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Проценты в нашей жизни</dc:title>
  <dc:creator>Albina</dc:creator>
  <cp:lastModifiedBy>Albina</cp:lastModifiedBy>
  <cp:revision>20</cp:revision>
  <dcterms:created xsi:type="dcterms:W3CDTF">2012-05-28T21:10:04Z</dcterms:created>
  <dcterms:modified xsi:type="dcterms:W3CDTF">2012-08-30T16:37:21Z</dcterms:modified>
</cp:coreProperties>
</file>