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139" y="247147"/>
            <a:ext cx="4397005" cy="638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0" y="287613"/>
            <a:ext cx="4427984" cy="63638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4" name="Picture 3" descr="C:\Documents and Settings\Пользователь\Мои документы\Мои рисунки\1.bmp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53" t="55517" r="4867"/>
          <a:stretch/>
        </p:blipFill>
        <p:spPr bwMode="auto">
          <a:xfrm rot="16200000">
            <a:off x="0" y="4252913"/>
            <a:ext cx="2627313" cy="16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Documents and Settings\Пользователь\Мои документы\Мои рисунки\1.bmp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64" t="3323" r="6938" b="50000"/>
          <a:stretch/>
        </p:blipFill>
        <p:spPr bwMode="auto">
          <a:xfrm rot="16200000">
            <a:off x="5396467" y="3647783"/>
            <a:ext cx="3366394" cy="227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12587"/>
            <a:ext cx="2808312" cy="2980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3292897"/>
            <a:ext cx="25063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Заштрихуй предметы.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омой 6">
            <a:hlinkClick r:id="" action="ppaction://noaction" highlightClick="1"/>
          </p:cNvPr>
          <p:cNvSpPr/>
          <p:nvPr/>
        </p:nvSpPr>
        <p:spPr>
          <a:xfrm>
            <a:off x="323528" y="404664"/>
            <a:ext cx="432048" cy="576064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286000" y="3662229"/>
            <a:ext cx="1277888" cy="1062915"/>
          </a:xfrm>
          <a:prstGeom prst="triangl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3347864" y="4509120"/>
            <a:ext cx="72008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203848" y="4365104"/>
            <a:ext cx="18002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Выноска-облако 13"/>
          <p:cNvSpPr/>
          <p:nvPr/>
        </p:nvSpPr>
        <p:spPr>
          <a:xfrm>
            <a:off x="2555776" y="4941168"/>
            <a:ext cx="1872208" cy="1224136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924944" y="6093296"/>
            <a:ext cx="368914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V="1">
            <a:off x="2735796" y="5157192"/>
            <a:ext cx="16201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2735796" y="5229200"/>
            <a:ext cx="16201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32040" y="404664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15 октября</a:t>
            </a:r>
            <a:endParaRPr lang="ru-RU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32040" y="9807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endParaRPr lang="ru-RU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67777" y="166480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endParaRPr lang="ru-RU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32040" y="240627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5321990" y="916196"/>
            <a:ext cx="432048" cy="369332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5886935" y="914680"/>
            <a:ext cx="432048" cy="369332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6435200" y="916196"/>
            <a:ext cx="432048" cy="369332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9" name="Равнобедренный треугольник 28"/>
          <p:cNvSpPr/>
          <p:nvPr/>
        </p:nvSpPr>
        <p:spPr>
          <a:xfrm>
            <a:off x="6948264" y="917624"/>
            <a:ext cx="432048" cy="369332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524328" y="919236"/>
            <a:ext cx="432048" cy="369332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5508104" y="1618076"/>
            <a:ext cx="378831" cy="3693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6035827" y="1602967"/>
            <a:ext cx="378831" cy="3693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6569433" y="1610429"/>
            <a:ext cx="378831" cy="3693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7072768" y="1618076"/>
            <a:ext cx="378831" cy="3693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7577545" y="1629025"/>
            <a:ext cx="378831" cy="36933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346996" y="2337187"/>
            <a:ext cx="37552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869276" y="2337187"/>
            <a:ext cx="37552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515073" y="2364726"/>
            <a:ext cx="37552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090071" y="2364740"/>
            <a:ext cx="37552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2406275"/>
            <a:ext cx="3960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Преврати квадрат и круг в предметы.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30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2</cp:revision>
  <cp:lastPrinted>2011-10-12T18:43:35Z</cp:lastPrinted>
  <dcterms:modified xsi:type="dcterms:W3CDTF">2011-10-12T18:43:39Z</dcterms:modified>
</cp:coreProperties>
</file>