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049" y="260648"/>
            <a:ext cx="4413250" cy="643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26" y="260648"/>
            <a:ext cx="4392488" cy="65973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latin typeface="Arial"/>
            </a:endParaRPr>
          </a:p>
          <a:p>
            <a:pPr algn="ctr"/>
            <a:endParaRPr lang="ru-RU" sz="1400" b="1" dirty="0">
              <a:latin typeface="Arial"/>
            </a:endParaRPr>
          </a:p>
          <a:p>
            <a:pPr algn="ctr"/>
            <a:endParaRPr lang="ru-RU" sz="1400" b="1" dirty="0" smtClean="0">
              <a:latin typeface="Arial"/>
            </a:endParaRPr>
          </a:p>
          <a:p>
            <a:pPr algn="ctr"/>
            <a:endParaRPr lang="ru-RU" sz="1400" b="1" dirty="0">
              <a:latin typeface="Arial"/>
            </a:endParaRPr>
          </a:p>
          <a:p>
            <a:pPr algn="ctr"/>
            <a:endParaRPr lang="ru-RU" sz="1400" b="1" dirty="0" smtClean="0">
              <a:latin typeface="Arial"/>
            </a:endParaRPr>
          </a:p>
          <a:p>
            <a:pPr algn="ctr"/>
            <a:endParaRPr lang="ru-RU" sz="1400" b="1" dirty="0">
              <a:latin typeface="Arial"/>
            </a:endParaRPr>
          </a:p>
          <a:p>
            <a:pPr algn="ctr"/>
            <a:endParaRPr lang="ru-RU" sz="1400" b="1" dirty="0" smtClean="0">
              <a:latin typeface="Arial"/>
            </a:endParaRPr>
          </a:p>
          <a:p>
            <a:pPr algn="ctr"/>
            <a:endParaRPr lang="ru-RU" sz="1400" b="1" dirty="0">
              <a:latin typeface="Arial"/>
            </a:endParaRPr>
          </a:p>
          <a:p>
            <a:pPr algn="ctr"/>
            <a:r>
              <a:rPr lang="ru-RU" sz="1400" dirty="0"/>
              <a:t>Зимние </a:t>
            </a:r>
            <a:r>
              <a:rPr lang="ru-RU" sz="1400" dirty="0" smtClean="0"/>
              <a:t>чудеса</a:t>
            </a:r>
          </a:p>
          <a:p>
            <a:r>
              <a:rPr lang="ru-RU" sz="1400" dirty="0"/>
              <a:t>В белых шапках все дома.</a:t>
            </a:r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( Дополнительный урок </a:t>
            </a:r>
            <a:r>
              <a:rPr lang="ru-RU" sz="1200" b="1" u="sng" dirty="0" smtClean="0">
                <a:latin typeface="Times New Roman" pitchFamily="18" charset="0"/>
                <a:cs typeface="Times New Roman" pitchFamily="18" charset="0"/>
              </a:rPr>
              <a:t>14дянваря- физкультура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200" b="1" dirty="0" smtClean="0">
              <a:latin typeface="Arial"/>
            </a:endParaRPr>
          </a:p>
          <a:p>
            <a:pPr algn="ctr"/>
            <a:endParaRPr lang="ru-RU" sz="1400" b="1" dirty="0" smtClean="0">
              <a:latin typeface="Arial"/>
            </a:endParaRPr>
          </a:p>
          <a:p>
            <a:endParaRPr lang="ru-RU" sz="1400" b="1" dirty="0" smtClean="0">
              <a:latin typeface="Arial"/>
            </a:endParaRPr>
          </a:p>
          <a:p>
            <a:endParaRPr lang="ru-RU" sz="1400" b="1" dirty="0">
              <a:latin typeface="Arial"/>
            </a:endParaRPr>
          </a:p>
          <a:p>
            <a:endParaRPr lang="ru-RU" sz="1400" b="1" dirty="0" smtClean="0">
              <a:latin typeface="Arial"/>
            </a:endParaRPr>
          </a:p>
          <a:p>
            <a:endParaRPr lang="ru-RU" sz="1400" b="1" dirty="0">
              <a:latin typeface="Arial"/>
            </a:endParaRPr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323528" y="260648"/>
            <a:ext cx="439300" cy="483780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666534" y="37509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  января.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828" y="44899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Букварь. Чтение по закладке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91" y="818326"/>
            <a:ext cx="4279900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724" y="855168"/>
            <a:ext cx="4279900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86" y="1916832"/>
            <a:ext cx="4279900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724" y="2311192"/>
            <a:ext cx="4279900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665329"/>
            <a:ext cx="3888432" cy="291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48" y="3264525"/>
            <a:ext cx="3870176" cy="2902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528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11</Words>
  <Application>Microsoft Office PowerPoint</Application>
  <PresentationFormat>Экран (4:3)</PresentationFormat>
  <Paragraphs>43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Пользователь</cp:lastModifiedBy>
  <cp:revision>19</cp:revision>
  <cp:lastPrinted>2012-01-05T16:19:10Z</cp:lastPrinted>
  <dcterms:modified xsi:type="dcterms:W3CDTF">2012-01-05T16:19:18Z</dcterms:modified>
</cp:coreProperties>
</file>