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049" y="260648"/>
            <a:ext cx="441325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26" y="260648"/>
            <a:ext cx="4392488" cy="65973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( Дополнительный урок 21апреля- рисование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r>
              <a:rPr lang="ru-RU" sz="1400" dirty="0"/>
              <a:t>Зимние </a:t>
            </a:r>
            <a:r>
              <a:rPr lang="ru-RU" sz="1400" dirty="0" smtClean="0"/>
              <a:t>чудеса</a:t>
            </a:r>
          </a:p>
          <a:p>
            <a:r>
              <a:rPr lang="ru-RU" sz="1400" dirty="0"/>
              <a:t>В белых шапках все дома.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11526" y="278314"/>
            <a:ext cx="439300" cy="483780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66534" y="375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 апреля.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9796" y="174353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Букварь. Чтение по закладке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91" y="818326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988" y="3257564"/>
            <a:ext cx="4279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86" y="1916832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Мои документв\Мои рисунки\ГНОМЫ\d51a8138d8c1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18" y="761890"/>
            <a:ext cx="76162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196" y="818326"/>
            <a:ext cx="835017" cy="75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583" y="736085"/>
            <a:ext cx="846324" cy="761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962" y="1986420"/>
            <a:ext cx="880319" cy="93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28939">
            <a:off x="6469724" y="2023777"/>
            <a:ext cx="800267" cy="847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492" y="1865113"/>
            <a:ext cx="977721" cy="97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975776" y="1700808"/>
            <a:ext cx="9643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270" y="2976779"/>
            <a:ext cx="1049337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695" y="2918523"/>
            <a:ext cx="1049337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10" y="1700808"/>
            <a:ext cx="1049337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696" y="1755576"/>
            <a:ext cx="1049337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454" y="2975014"/>
            <a:ext cx="1049337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749" y="4437112"/>
            <a:ext cx="3227850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74" y="3411702"/>
            <a:ext cx="2493523" cy="344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1176" y="3084551"/>
            <a:ext cx="325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Реши пример и раскрась.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9817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8880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620" y="279817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916" y="279816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06" y="308880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201" y="308880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8880"/>
            <a:ext cx="733148" cy="99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люс 4"/>
          <p:cNvSpPr/>
          <p:nvPr/>
        </p:nvSpPr>
        <p:spPr>
          <a:xfrm>
            <a:off x="4319973" y="506749"/>
            <a:ext cx="504056" cy="604007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6601292" y="628733"/>
            <a:ext cx="785774" cy="360040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323410"/>
            <a:ext cx="792088" cy="9706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12" y="1584986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450" y="1569274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50" y="1556792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люс 24"/>
          <p:cNvSpPr/>
          <p:nvPr/>
        </p:nvSpPr>
        <p:spPr>
          <a:xfrm>
            <a:off x="3698036" y="1797687"/>
            <a:ext cx="504056" cy="604007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607" y="1608116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078" y="1611231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224" y="1611231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695" y="1584984"/>
            <a:ext cx="823529" cy="102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Равно 29"/>
          <p:cNvSpPr/>
          <p:nvPr/>
        </p:nvSpPr>
        <p:spPr>
          <a:xfrm>
            <a:off x="7572114" y="1945916"/>
            <a:ext cx="785774" cy="360040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309530" y="1693928"/>
            <a:ext cx="792088" cy="9706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4" y="2924944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12" y="2924944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493" y="2934626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59" y="2934626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519" y="2934626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566" y="2927445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842" y="3008129"/>
            <a:ext cx="966404" cy="8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Равно 39"/>
          <p:cNvSpPr/>
          <p:nvPr/>
        </p:nvSpPr>
        <p:spPr>
          <a:xfrm>
            <a:off x="7512226" y="3375211"/>
            <a:ext cx="559571" cy="262263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351912" y="2874483"/>
            <a:ext cx="792088" cy="9706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5629876" y="3362327"/>
            <a:ext cx="671228" cy="288032"/>
          </a:xfrm>
          <a:prstGeom prst="mathMin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959857" cy="84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93" y="4111359"/>
            <a:ext cx="959857" cy="84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51" y="4111359"/>
            <a:ext cx="959857" cy="84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307" y="4111359"/>
            <a:ext cx="959857" cy="84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450" y="4111359"/>
            <a:ext cx="959857" cy="84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620" y="4198776"/>
            <a:ext cx="861560" cy="75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80" y="4114658"/>
            <a:ext cx="95726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738" y="4111359"/>
            <a:ext cx="95726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Минус 50"/>
          <p:cNvSpPr/>
          <p:nvPr/>
        </p:nvSpPr>
        <p:spPr>
          <a:xfrm>
            <a:off x="4845234" y="4388030"/>
            <a:ext cx="671228" cy="288032"/>
          </a:xfrm>
          <a:prstGeom prst="mathMin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Равно 51"/>
          <p:cNvSpPr/>
          <p:nvPr/>
        </p:nvSpPr>
        <p:spPr>
          <a:xfrm>
            <a:off x="7851907" y="4440285"/>
            <a:ext cx="559571" cy="262263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Равно 52"/>
          <p:cNvSpPr/>
          <p:nvPr/>
        </p:nvSpPr>
        <p:spPr>
          <a:xfrm>
            <a:off x="7319350" y="5739558"/>
            <a:ext cx="559571" cy="262263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912" y="4080121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52" y="5339861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52" y="5366517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611" y="5339861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0" y="5366517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40" y="5366517"/>
            <a:ext cx="792163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519" y="5366517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Минус 60"/>
          <p:cNvSpPr/>
          <p:nvPr/>
        </p:nvSpPr>
        <p:spPr>
          <a:xfrm>
            <a:off x="5127242" y="5656081"/>
            <a:ext cx="671228" cy="288032"/>
          </a:xfrm>
          <a:prstGeom prst="mathMin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40" y="5413284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863" y="5413284"/>
            <a:ext cx="792705" cy="10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826" y="5303209"/>
            <a:ext cx="8175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494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23</Words>
  <Application>Microsoft Office PowerPoint</Application>
  <PresentationFormat>Экран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Deafult User</cp:lastModifiedBy>
  <cp:revision>24</cp:revision>
  <cp:lastPrinted>2012-04-14T17:22:52Z</cp:lastPrinted>
  <dcterms:modified xsi:type="dcterms:W3CDTF">2012-04-14T17:26:47Z</dcterms:modified>
</cp:coreProperties>
</file>