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761163" cy="99425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24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28.10.2011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28.10.2011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28.10.2011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28.10.2011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1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11" Type="http://schemas.openxmlformats.org/officeDocument/2006/relationships/image" Target="../media/image10.pn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png"/><Relationship Id="rId9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0049" y="260648"/>
            <a:ext cx="4413250" cy="6432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11526" y="260648"/>
            <a:ext cx="4392488" cy="640871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Возьми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жёлтый карандаш и закрась те части</a:t>
            </a:r>
          </a:p>
          <a:p>
            <a:pPr algn="ctr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                        рисунка, в которых ты видишь буквы «С» и «с».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Управляющая кнопка: домой 4">
            <a:hlinkClick r:id="" action="ppaction://hlinkshowjump?jump=firstslide" highlightClick="1"/>
          </p:cNvPr>
          <p:cNvSpPr/>
          <p:nvPr/>
        </p:nvSpPr>
        <p:spPr>
          <a:xfrm>
            <a:off x="323528" y="404664"/>
            <a:ext cx="432048" cy="576064"/>
          </a:xfrm>
          <a:prstGeom prst="actionButtonHom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5666534" y="375096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12 ноября.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62828" y="448994"/>
            <a:ext cx="3816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Букварь. 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Чтение 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с.7,8,9.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376" y="296597"/>
            <a:ext cx="1043458" cy="10434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 descr="C:\Documents and Settings\Пользователь\Мои документы\Мои рисунки\сказка\67847726_29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0896" y="980728"/>
            <a:ext cx="655638" cy="1065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4" descr="D:\Мои документв\Мои рисунки\мультики2\07_1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376" y="1628800"/>
            <a:ext cx="792113" cy="11881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D:\Мои документв\Мои рисунки\мультики2\09_1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1816826"/>
            <a:ext cx="840119" cy="12601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D:\Мои документв\Мои рисунки\мультики2\Копия Копия Копия Копия Копия 9a22522c5539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875344"/>
            <a:ext cx="767515" cy="11278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D:\Мои документв\Мои рисунки\мультики2\Копия (9) Копия 9a22522c5539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7862" y="949133"/>
            <a:ext cx="624682" cy="7818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D:\Мои документв\Мои рисунки\мультики2\Копия (6) 1193326663_xakep.lv_full_248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3181" y="1947350"/>
            <a:ext cx="693896" cy="9264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399"/>
          <a:stretch/>
        </p:blipFill>
        <p:spPr bwMode="auto">
          <a:xfrm>
            <a:off x="189780" y="4149080"/>
            <a:ext cx="4159154" cy="24808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11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389" y="1137376"/>
            <a:ext cx="4279900" cy="1358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6724" y="3284984"/>
            <a:ext cx="4279900" cy="1354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05282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95</TotalTime>
  <Words>30</Words>
  <Application>Microsoft Office PowerPoint</Application>
  <PresentationFormat>Экран (4:3)</PresentationFormat>
  <Paragraphs>7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cp:lastModifiedBy>Пользователь</cp:lastModifiedBy>
  <cp:revision>10</cp:revision>
  <cp:lastPrinted>2011-10-28T05:26:29Z</cp:lastPrinted>
  <dcterms:modified xsi:type="dcterms:W3CDTF">2011-10-28T05:45:42Z</dcterms:modified>
</cp:coreProperties>
</file>