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12725"/>
            <a:ext cx="441325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26" y="260648"/>
            <a:ext cx="4392488" cy="64087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245450" y="345627"/>
            <a:ext cx="418947" cy="385511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66533" y="26064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ноября.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98" y="30497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Букварь. Чтение по закладке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24" y="562938"/>
            <a:ext cx="399256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8" y="744428"/>
            <a:ext cx="399256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8" y="2006491"/>
            <a:ext cx="399256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H:\малышкина школа\тетради для подготовки\6\57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73"/>
          <a:stretch/>
        </p:blipFill>
        <p:spPr bwMode="auto">
          <a:xfrm>
            <a:off x="664398" y="3068960"/>
            <a:ext cx="2997336" cy="343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29" y="5323778"/>
            <a:ext cx="716968" cy="107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9" r="8479" b="18182"/>
          <a:stretch/>
        </p:blipFill>
        <p:spPr bwMode="auto">
          <a:xfrm>
            <a:off x="4920324" y="5475349"/>
            <a:ext cx="1470060" cy="103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20594"/>
            <a:ext cx="739598" cy="109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6" t="15117" r="50000" b="19113"/>
          <a:stretch/>
        </p:blipFill>
        <p:spPr bwMode="auto">
          <a:xfrm>
            <a:off x="7956376" y="4225209"/>
            <a:ext cx="709890" cy="983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374" y="4461198"/>
            <a:ext cx="790591" cy="110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D:\Мои документв\Мои рисунки\школа карт(2)\24c7bf66729f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20" y="5861505"/>
            <a:ext cx="783770" cy="78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Рисунок 34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51105" y="1985887"/>
            <a:ext cx="2331000" cy="1834691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5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16</cp:revision>
  <cp:lastPrinted>2011-11-25T16:50:37Z</cp:lastPrinted>
  <dcterms:modified xsi:type="dcterms:W3CDTF">2011-11-25T16:53:06Z</dcterms:modified>
</cp:coreProperties>
</file>