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3" r:id="rId4"/>
    <p:sldId id="265" r:id="rId5"/>
    <p:sldId id="264" r:id="rId6"/>
    <p:sldId id="258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5CBD86C-9214-4F02-9141-CFA206EC052F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96F9516-0D24-419E-A3BA-F40F87FA34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solidFill>
              <a:srgbClr val="0070C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Закрепляем звук «Л» в словах</a:t>
            </a:r>
            <a:endParaRPr lang="ru-RU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2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268760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Задание: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Назвать картинки, выделяя звук «Л» 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(</a:t>
            </a:r>
            <a:r>
              <a:rPr lang="ru-RU" dirty="0" err="1" smtClean="0"/>
              <a:t>лллллук</a:t>
            </a:r>
            <a:r>
              <a:rPr lang="ru-RU" dirty="0" smtClean="0"/>
              <a:t>, </a:t>
            </a:r>
            <a:r>
              <a:rPr lang="ru-RU" dirty="0" err="1" smtClean="0"/>
              <a:t>солллнышко</a:t>
            </a:r>
            <a:r>
              <a:rPr lang="ru-RU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Определить место звука «Л» в слове.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Составить  словосочетания -  слово-предмет +слово - признак  </a:t>
            </a:r>
            <a:r>
              <a:rPr lang="ru-RU" dirty="0"/>
              <a:t> </a:t>
            </a:r>
            <a:r>
              <a:rPr lang="ru-RU" dirty="0" smtClean="0"/>
              <a:t>по всем картинкам – лук горький, …молоко холодное</a:t>
            </a:r>
            <a:r>
              <a:rPr lang="ru-RU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94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B\Desktop\клипарт\лож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708" y="787026"/>
            <a:ext cx="2159000" cy="2286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PB\Desktop\клипарт\лу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95845"/>
            <a:ext cx="2994422" cy="26683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48097"/>
            <a:ext cx="3200400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28206"/>
            <a:ext cx="2908300" cy="2182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2" name="TextBox 11"/>
          <p:cNvSpPr txBox="1"/>
          <p:nvPr/>
        </p:nvSpPr>
        <p:spPr>
          <a:xfrm>
            <a:off x="1403648" y="6165304"/>
            <a:ext cx="612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Лук, лошадь, ложка, лодка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B\Desktop\клипарт\облак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4" y="3538785"/>
            <a:ext cx="257175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73" y="720163"/>
            <a:ext cx="4040188" cy="2191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6" t="4456" r="11220" b="20727"/>
          <a:stretch/>
        </p:blipFill>
        <p:spPr bwMode="auto">
          <a:xfrm>
            <a:off x="467544" y="334826"/>
            <a:ext cx="3366655" cy="2191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612" y="3861048"/>
            <a:ext cx="2212975" cy="221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021" y="3501008"/>
            <a:ext cx="2584450" cy="16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623731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Баклажан, акула, облако, белка, волк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69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B\Desktop\клипарт\пчела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5" b="22671"/>
          <a:stretch/>
        </p:blipFill>
        <p:spPr bwMode="auto">
          <a:xfrm>
            <a:off x="323528" y="404664"/>
            <a:ext cx="2977635" cy="1922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B\Desktop\клипарт\слон сер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076" y="3691023"/>
            <a:ext cx="2448272" cy="2280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B\Desktop\клипарт\солнце улыб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96952"/>
            <a:ext cx="2399928" cy="2399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PB\Desktop\клипарт\яблок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655456"/>
            <a:ext cx="2732112" cy="2639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PB\Desktop\клипарт\mil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4059" y="2708920"/>
            <a:ext cx="2252840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597141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Пчела, яблоко, молоко, солнышко, слон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3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ru-RU" dirty="0" smtClean="0"/>
              <a:t>              Глаза</a:t>
            </a:r>
            <a:r>
              <a:rPr lang="ru-RU" dirty="0" smtClean="0"/>
              <a:t>, молоток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" b="141"/>
          <a:stretch>
            <a:fillRect/>
          </a:stretch>
        </p:blipFill>
        <p:spPr bwMode="auto">
          <a:xfrm>
            <a:off x="539552" y="476672"/>
            <a:ext cx="3897488" cy="2172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8"/>
            <a:ext cx="3121025" cy="2779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8661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2091109" cy="2926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" name="Picture 5" descr="C:\Users\PB\Desktop\клипарт\стул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2406203" cy="270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6" name="Picture 4" descr="C:\Users\PB\Desktop\клипарт\мотоцикл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76641"/>
            <a:ext cx="2800078" cy="19314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7" name="Picture 5" descr="C:\Users\PB\Desktop\клипарт\стол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55" y="3606419"/>
            <a:ext cx="3671391" cy="238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1259632" y="623731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Ангел, стул, мотоцикл, стол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52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84</TotalTime>
  <Words>87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Закрепляем звук «Л» в словах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PB</dc:creator>
  <cp:lastModifiedBy>PB</cp:lastModifiedBy>
  <cp:revision>9</cp:revision>
  <dcterms:created xsi:type="dcterms:W3CDTF">2013-02-20T16:41:20Z</dcterms:created>
  <dcterms:modified xsi:type="dcterms:W3CDTF">2013-03-03T14:43:44Z</dcterms:modified>
</cp:coreProperties>
</file>