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C226AA-CFB7-4254-B7F5-D1182FDA293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E4EF64-A2DF-4BE3-B5C4-A7020C802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50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AEC272-B3BB-40B7-8E88-21647E44DF8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FAD4F0-EF0D-4D6E-A735-932B6DEF240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42F2D4-BB2A-4AAC-A457-FAEDBD20A87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B713E5-05D6-44FE-855E-B7E3B5E0CB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895F1A-E799-45BE-A9B6-5B463387583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885690-9951-445F-9BD3-6396D8910A2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8EF4AE3-6093-4EC6-90C4-4F857702FC69}" type="slidenum">
              <a:rPr lang="ru-RU" sz="1200">
                <a:latin typeface="+mn-lt"/>
              </a:rPr>
              <a:pPr algn="r">
                <a:defRPr/>
              </a:pPr>
              <a:t>7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C852F-EACE-4C92-89DA-2F6D1F4DFA59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7E87A-8B0B-4807-B821-23793E7C6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45592-C17D-4A62-9F63-C978192BEF8C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A4088-E690-431A-B479-59BC73FD3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27B3-D688-419F-B31B-C8AD9FE0FA3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61CF-D712-427C-9FD5-EB6CBCEF8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6880B-8322-46F4-A271-8C004D91F7D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9C25E-DB53-47D7-A408-C4153239F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E0C67-A4E6-42D6-932F-79CF0D80A61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C222-CDD7-44C5-B8C4-3A3E23448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1CE42-54D5-4671-A6E3-923BB0C7B1E5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15A3-18F8-4085-B329-16D111EBE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9B1C-C49E-4634-AA54-B090C1AFF97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A2383-9BA0-4181-B4A8-DDC2FDAC1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FBE6D-FA10-49F1-B5DE-9E82AF98F129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89C2C-54A8-4CAB-B08E-74C80B8A2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B80B4-CC0D-44BB-A911-2244967A363E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C716-17C5-4876-B0EE-0CD17B2A3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4822-D227-4F6E-9293-535B38734327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00789-09CC-46C3-9D46-02BE19C56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F90AB-4470-4BA0-BAF5-1B545BF876C1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3283E-F479-418D-AC50-D6F4C7E90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777BA1-8F00-4340-BA31-F7F371F8F6EE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FB1102-41E1-4797-A48D-CD5FF3293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0001-001-Tundr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10"/>
          <p:cNvSpPr txBox="1">
            <a:spLocks noChangeArrowheads="1"/>
          </p:cNvSpPr>
          <p:nvPr/>
        </p:nvSpPr>
        <p:spPr bwMode="auto">
          <a:xfrm>
            <a:off x="1357313" y="785813"/>
            <a:ext cx="66929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bg1"/>
                </a:solidFill>
                <a:latin typeface="Calibri" pitchFamily="34" charset="0"/>
              </a:rPr>
              <a:t>Животный  мир  тундры</a:t>
            </a:r>
          </a:p>
        </p:txBody>
      </p:sp>
      <p:sp>
        <p:nvSpPr>
          <p:cNvPr id="14339" name="TextBox 11"/>
          <p:cNvSpPr txBox="1">
            <a:spLocks noChangeArrowheads="1"/>
          </p:cNvSpPr>
          <p:nvPr/>
        </p:nvSpPr>
        <p:spPr bwMode="auto">
          <a:xfrm>
            <a:off x="1643063" y="3143250"/>
            <a:ext cx="62674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Презентация  к  уроку  географии  в  7  классе</a:t>
            </a:r>
          </a:p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коррекционной  школы  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VIII  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вида</a:t>
            </a:r>
          </a:p>
        </p:txBody>
      </p:sp>
      <p:sp>
        <p:nvSpPr>
          <p:cNvPr id="14340" name="TextBox 13"/>
          <p:cNvSpPr txBox="1">
            <a:spLocks noChangeArrowheads="1"/>
          </p:cNvSpPr>
          <p:nvPr/>
        </p:nvSpPr>
        <p:spPr bwMode="auto">
          <a:xfrm>
            <a:off x="2071688" y="59293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500" y="0"/>
            <a:ext cx="3167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Северный олень</a:t>
            </a:r>
          </a:p>
        </p:txBody>
      </p:sp>
      <p:pic>
        <p:nvPicPr>
          <p:cNvPr id="3" name="Рисунок 2" descr="северный олен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500062"/>
            <a:ext cx="7992888" cy="588126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75" y="0"/>
            <a:ext cx="1739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Лемминг</a:t>
            </a:r>
          </a:p>
        </p:txBody>
      </p:sp>
      <p:pic>
        <p:nvPicPr>
          <p:cNvPr id="3" name="Рисунок 2" descr="чудо лемминг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500063"/>
            <a:ext cx="8136904" cy="580846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14750" y="0"/>
            <a:ext cx="125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Песец</a:t>
            </a:r>
          </a:p>
        </p:txBody>
      </p:sp>
      <p:pic>
        <p:nvPicPr>
          <p:cNvPr id="8" name="Рисунок 7" descr="0060-078-Peset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642938"/>
            <a:ext cx="7920880" cy="559415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14750" y="142875"/>
            <a:ext cx="1354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Птицы</a:t>
            </a:r>
          </a:p>
        </p:txBody>
      </p:sp>
      <p:pic>
        <p:nvPicPr>
          <p:cNvPr id="12" name="Рисунок 11" descr="0050-063-Rozovaja-chaj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5000625"/>
            <a:ext cx="2357438" cy="15494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0056-073-Belaja-sova.jpg"/>
          <p:cNvPicPr>
            <a:picLocks noChangeAspect="1"/>
          </p:cNvPicPr>
          <p:nvPr/>
        </p:nvPicPr>
        <p:blipFill>
          <a:blip r:embed="rId4"/>
          <a:srcRect l="16628" t="13672" r="11359" b="12500"/>
          <a:stretch>
            <a:fillRect/>
          </a:stretch>
        </p:blipFill>
        <p:spPr bwMode="auto">
          <a:xfrm>
            <a:off x="285750" y="142875"/>
            <a:ext cx="2500313" cy="38417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белый гусьpeg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3143250"/>
            <a:ext cx="2292350" cy="15255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" name="Рисунок 15" descr="гагарка-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0" y="785813"/>
            <a:ext cx="2286000" cy="21034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0063" y="4000500"/>
            <a:ext cx="2319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Полярная сова – постоянно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43625" y="3857625"/>
            <a:ext cx="2462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Белая куропатка круглый год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29063" y="2857500"/>
            <a:ext cx="760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Гагарка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71938" y="4643438"/>
            <a:ext cx="511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Гуси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28688" y="6550025"/>
            <a:ext cx="649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Чайка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929563" y="6429375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Кулик</a:t>
            </a:r>
          </a:p>
        </p:txBody>
      </p:sp>
      <p:pic>
        <p:nvPicPr>
          <p:cNvPr id="23" name="Рисунок 22" descr="утка.jpg"/>
          <p:cNvPicPr>
            <a:picLocks noChangeAspect="1"/>
          </p:cNvPicPr>
          <p:nvPr/>
        </p:nvPicPr>
        <p:blipFill>
          <a:blip r:embed="rId7"/>
          <a:srcRect l="14000" b="10526"/>
          <a:stretch>
            <a:fillRect/>
          </a:stretch>
        </p:blipFill>
        <p:spPr bwMode="auto">
          <a:xfrm>
            <a:off x="3357563" y="4929188"/>
            <a:ext cx="1806575" cy="15716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71938" y="6550025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Утка</a:t>
            </a:r>
          </a:p>
        </p:txBody>
      </p:sp>
      <p:pic>
        <p:nvPicPr>
          <p:cNvPr id="25" name="Рисунок 24" descr="кур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38" y="285750"/>
            <a:ext cx="3048000" cy="35718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6" name="Рисунок 25" descr="кул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00" y="5000625"/>
            <a:ext cx="160020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7" name="Рисунок 26" descr="лебедь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0" y="5000625"/>
            <a:ext cx="180975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72188" y="6429375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Лебедь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9" grpId="0"/>
      <p:bldP spid="21" grpId="0"/>
      <p:bldP spid="22" grpId="0"/>
      <p:bldP spid="24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86125" y="142875"/>
            <a:ext cx="2197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Насекомые</a:t>
            </a:r>
          </a:p>
        </p:txBody>
      </p:sp>
      <p:pic>
        <p:nvPicPr>
          <p:cNvPr id="6" name="Рисунок 5" descr="комарикj.jpg"/>
          <p:cNvPicPr>
            <a:picLocks noChangeAspect="1"/>
          </p:cNvPicPr>
          <p:nvPr/>
        </p:nvPicPr>
        <p:blipFill>
          <a:blip r:embed="rId3"/>
          <a:srcRect l="4659" t="4366" r="5280" b="6349"/>
          <a:stretch>
            <a:fillRect/>
          </a:stretch>
        </p:blipFill>
        <p:spPr bwMode="auto">
          <a:xfrm>
            <a:off x="142875" y="857250"/>
            <a:ext cx="4511675" cy="494801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" name="Рисунок 16" descr="комj.jpg"/>
          <p:cNvPicPr>
            <a:picLocks noChangeAspect="1"/>
          </p:cNvPicPr>
          <p:nvPr/>
        </p:nvPicPr>
        <p:blipFill>
          <a:blip r:embed="rId4"/>
          <a:srcRect b="6169"/>
          <a:stretch>
            <a:fillRect/>
          </a:stretch>
        </p:blipFill>
        <p:spPr bwMode="auto">
          <a:xfrm>
            <a:off x="4857750" y="857250"/>
            <a:ext cx="4160838" cy="494801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на тундр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928688"/>
            <a:ext cx="6359525" cy="56435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42875"/>
            <a:ext cx="8116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Приспособления животных к жизни в тундре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714375"/>
            <a:ext cx="170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Тёплый мех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15125" y="2143125"/>
            <a:ext cx="2220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Густое оперение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15125" y="3357563"/>
            <a:ext cx="15128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Толстый </a:t>
            </a:r>
          </a:p>
          <a:p>
            <a:r>
              <a:rPr lang="ru-RU" sz="2000" b="1">
                <a:latin typeface="Calibri" pitchFamily="34" charset="0"/>
              </a:rPr>
              <a:t>подкожный</a:t>
            </a:r>
          </a:p>
          <a:p>
            <a:r>
              <a:rPr lang="ru-RU" sz="2000" b="1">
                <a:latin typeface="Calibri" pitchFamily="34" charset="0"/>
              </a:rPr>
              <a:t>слой жира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23063" y="5286375"/>
            <a:ext cx="242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Защитная окраска</a:t>
            </a:r>
          </a:p>
        </p:txBody>
      </p:sp>
      <p:pic>
        <p:nvPicPr>
          <p:cNvPr id="9" name="Рисунок 8" descr="аркт. вол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5643563"/>
            <a:ext cx="1285875" cy="10033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" name="Рисунок 10" descr="зайчик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1071563"/>
            <a:ext cx="1643062" cy="11001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Рисунок 11" descr="0055-072-Belaja-kuropatka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13" y="2500313"/>
            <a:ext cx="747712" cy="9302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морж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13" y="4357688"/>
            <a:ext cx="1328737" cy="9953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63</Words>
  <Application>Microsoft Office PowerPoint</Application>
  <PresentationFormat>Экран (4:3)</PresentationFormat>
  <Paragraphs>32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456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Олег</cp:lastModifiedBy>
  <cp:revision>48</cp:revision>
  <dcterms:created xsi:type="dcterms:W3CDTF">2010-07-11T14:25:34Z</dcterms:created>
  <dcterms:modified xsi:type="dcterms:W3CDTF">2013-03-03T09:51:07Z</dcterms:modified>
</cp:coreProperties>
</file>