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84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3FEE-3BBD-4C54-A07C-26B624593109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FBE8B2-64A1-494A-92B6-8AB910036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3FEE-3BBD-4C54-A07C-26B624593109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E8B2-64A1-494A-92B6-8AB910036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3FEE-3BBD-4C54-A07C-26B624593109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E8B2-64A1-494A-92B6-8AB910036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3FEE-3BBD-4C54-A07C-26B624593109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FBE8B2-64A1-494A-92B6-8AB910036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3FEE-3BBD-4C54-A07C-26B624593109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E8B2-64A1-494A-92B6-8AB910036E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3FEE-3BBD-4C54-A07C-26B624593109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E8B2-64A1-494A-92B6-8AB910036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3FEE-3BBD-4C54-A07C-26B624593109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4FBE8B2-64A1-494A-92B6-8AB910036E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3FEE-3BBD-4C54-A07C-26B624593109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E8B2-64A1-494A-92B6-8AB910036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3FEE-3BBD-4C54-A07C-26B624593109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E8B2-64A1-494A-92B6-8AB910036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3FEE-3BBD-4C54-A07C-26B624593109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E8B2-64A1-494A-92B6-8AB910036E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3FEE-3BBD-4C54-A07C-26B624593109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E8B2-64A1-494A-92B6-8AB910036E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0C3FEE-3BBD-4C54-A07C-26B624593109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FBE8B2-64A1-494A-92B6-8AB910036E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9A%D0%BE%D1%88%D0%B0%D1%87%D1%8C%D0%B8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9A%D0%BE%D1%88%D0%B0%D1%87%D1%8C%D0%B8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9A%D0%BE%D1%88%D0%BA%D0%B0" TargetMode="Externa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.wikipedia.org/wiki/%D0%9A%D0%BE%D1%88%D0%BA%D0%B0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u.wikipedia.org/wiki/%D0%9A%D0%BE%D1%88%D0%BA%D0%B0" TargetMode="Externa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9A%D0%BE%D1%88%D0%BA%D0%B0" TargetMode="Externa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u.wikipedia.org/wiki/%D0%9A%D0%BE%D1%88%D0%BA%D0%B0" TargetMode="Externa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ru.wikipedia.org/wiki/%D0%9A%D0%BE%D1%88%D0%BA%D0%B0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79512" y="260649"/>
            <a:ext cx="8659688" cy="4824535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>Кошки</a:t>
            </a:r>
            <a:endParaRPr lang="ru-RU" sz="6600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4788024" y="5301208"/>
            <a:ext cx="4104456" cy="1296144"/>
          </a:xfrm>
        </p:spPr>
        <p:txBody>
          <a:bodyPr>
            <a:normAutofit fontScale="70000" lnSpcReduction="20000"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Дубин </a:t>
            </a:r>
            <a:r>
              <a:rPr lang="ru-RU" sz="2800" b="1" i="1" dirty="0" err="1" smtClean="0">
                <a:solidFill>
                  <a:schemeClr val="tx1"/>
                </a:solidFill>
              </a:rPr>
              <a:t>Радик</a:t>
            </a:r>
            <a:endParaRPr lang="ru-RU" sz="2800" b="1" i="1" dirty="0" smtClean="0">
              <a:solidFill>
                <a:schemeClr val="tx1"/>
              </a:solidFill>
            </a:endParaRP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 Класс 6 Б </a:t>
            </a:r>
            <a:endParaRPr lang="ru-RU" sz="2800" b="1" i="1" dirty="0" smtClean="0">
              <a:solidFill>
                <a:schemeClr val="tx1"/>
              </a:solidFill>
            </a:endParaRP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Школа-интернат № 8 ОАО «РЖД»</a:t>
            </a:r>
          </a:p>
          <a:p>
            <a:r>
              <a:rPr lang="ru-RU" sz="2800" b="1" i="1" dirty="0" smtClean="0">
                <a:solidFill>
                  <a:schemeClr val="tx1"/>
                </a:solidFill>
              </a:rPr>
              <a:t>Г. Астрахань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pic>
        <p:nvPicPr>
          <p:cNvPr id="15362" name="Picture 2" descr="http://upload.wikimedia.org/wikipedia/commons/b/b2/Cat_tail_ani.gif?uselang=ru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04664"/>
            <a:ext cx="4320479" cy="4536504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5517232"/>
            <a:ext cx="8511480" cy="93610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Я люблю наблюдать за кошками в нашем дворе и фотографировать их.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E:\cats\DSC000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2880320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7" name="Picture 3" descr="E:\cats\DSC00063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88640"/>
            <a:ext cx="2232248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E:\cats\Фото0407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636912"/>
            <a:ext cx="2592288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029" name="Picture 5" descr="E:\cats\Фото048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996952"/>
            <a:ext cx="2736304" cy="252028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33" name="Picture 9" descr="C:\Users\ф\Pictures\новые\Фото099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260648"/>
            <a:ext cx="3168352" cy="25922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" name="Picture 2" descr="C:\Users\ф\Desktop\Рисунок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3079751"/>
            <a:ext cx="2520280" cy="22934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488832" cy="936104"/>
          </a:xfrm>
        </p:spPr>
        <p:txBody>
          <a:bodyPr>
            <a:noAutofit/>
          </a:bodyPr>
          <a:lstStyle/>
          <a:p>
            <a:pPr algn="ctr"/>
            <a:r>
              <a:rPr lang="ru-RU" sz="5400" cap="none" dirty="0" smtClean="0">
                <a:solidFill>
                  <a:schemeClr val="accent2">
                    <a:lumMod val="50000"/>
                  </a:schemeClr>
                </a:solidFill>
              </a:rPr>
              <a:t>источники</a:t>
            </a:r>
            <a:endParaRPr lang="ru-RU" sz="5400" cap="none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81000" y="1700808"/>
            <a:ext cx="8458200" cy="1152128"/>
          </a:xfrm>
        </p:spPr>
        <p:txBody>
          <a:bodyPr>
            <a:normAutofit/>
          </a:bodyPr>
          <a:lstStyle/>
          <a:p>
            <a:r>
              <a:rPr lang="ru-RU" sz="3200" dirty="0" err="1" smtClean="0"/>
              <a:t>Википедия</a:t>
            </a:r>
            <a:r>
              <a:rPr lang="ru-RU" sz="3200" dirty="0" smtClean="0"/>
              <a:t>. Портал Кошки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3491880" y="260648"/>
            <a:ext cx="5400600" cy="3744416"/>
          </a:xfrm>
        </p:spPr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692696"/>
            <a:ext cx="2880320" cy="2520280"/>
          </a:xfrm>
        </p:spPr>
        <p:txBody>
          <a:bodyPr>
            <a:normAutofit/>
          </a:bodyPr>
          <a:lstStyle/>
          <a:p>
            <a:pPr algn="ctr"/>
            <a:r>
              <a:rPr lang="ru-RU" sz="4400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hlinkClick r:id="rId2" action="ppaction://hlinkfile" tooltip="Кошачьи"/>
              </a:rPr>
              <a:t>Кошачьи</a:t>
            </a:r>
            <a:r>
              <a:rPr lang="ru-RU" sz="4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ru-RU" sz="4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4293096"/>
            <a:ext cx="8784976" cy="237626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Семейство млекопитающих отряда хищных. Наиболее специализированные из хищников, приспособленные к добыванию животной пищи путём подкрадывания, подкарауливания, реже преследования.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http://upload.wikimedia.org/wikipedia/commons/4/44/Bandeau_portail_felin.jpg?uselang=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60648"/>
            <a:ext cx="5400600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3851920" y="332656"/>
            <a:ext cx="4896544" cy="4032448"/>
          </a:xfrm>
        </p:spPr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620688"/>
            <a:ext cx="2894856" cy="2520280"/>
          </a:xfrm>
        </p:spPr>
        <p:txBody>
          <a:bodyPr>
            <a:normAutofit/>
          </a:bodyPr>
          <a:lstStyle/>
          <a:p>
            <a:r>
              <a:rPr lang="ru-RU" sz="4400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hlinkClick r:id="rId2" action="ppaction://hlinkfile" tooltip="Кошачьи"/>
              </a:rPr>
              <a:t>Кошачьи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4509120"/>
            <a:ext cx="8583488" cy="201622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Несмотря на то, что кошки были одомашнены достаточно давно, они способны выживать в условиях дикой природы. Кошки обычно охотятся в одиночку, но иногда образуют небольшие колонии.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6386" name="Picture 2" descr="http://novostivl.ru/files/preview/55/47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32656"/>
            <a:ext cx="4896544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4572000" y="260648"/>
            <a:ext cx="4104456" cy="3888432"/>
          </a:xfrm>
        </p:spPr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548680"/>
            <a:ext cx="3672408" cy="259228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hlinkClick r:id="rId2" action="ppaction://hlinkfile" tooltip="Кошка"/>
              </a:rPr>
              <a:t>Кошка домашняя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4293096"/>
            <a:ext cx="8784976" cy="237626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Хищное млекопитающее семейства кошачьих. </a:t>
            </a:r>
          </a:p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Согласно генетическим исследованиям, все домашние кошки происходят от группы самостоятельно одомашнившихся лесных кошек подвида степная (ливийская) кошка (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Felis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silvestris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lybica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). Это произошло порядка 10 000 лет назад, на Ближнем Востоке.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http://upload.wikimedia.org/wikipedia/commons/5/50/British_Longhair_-_Black_Silver_Shaded.jpg?uselang=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0648"/>
            <a:ext cx="4104456" cy="3888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683568" y="332656"/>
            <a:ext cx="7920880" cy="3240360"/>
          </a:xfrm>
        </p:spPr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573016"/>
            <a:ext cx="8640960" cy="122413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hlinkClick r:id="rId2" action="ppaction://hlinkfile" tooltip="Кошка"/>
              </a:rPr>
              <a:t>Кошка  домашняя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4941168"/>
            <a:ext cx="8712968" cy="172819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Существует множество пород кошек, от длинношёрстных (персидская кошка) до лишённых шерсти (сфинксы).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2530" name="Picture 2" descr="http://www.fullhdoboi.ru/_ph/29/1855547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32657"/>
            <a:ext cx="4176464" cy="3240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://bigcatalogphotos.ru/photos/koshki-photos/persidskie-koshki-foto-photos/5-persidskie-koshki-f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32656"/>
            <a:ext cx="396044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3779912" y="260648"/>
            <a:ext cx="5112568" cy="3960440"/>
          </a:xfrm>
        </p:spPr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620688"/>
            <a:ext cx="3528392" cy="3024336"/>
          </a:xfrm>
        </p:spPr>
        <p:txBody>
          <a:bodyPr>
            <a:normAutofit/>
          </a:bodyPr>
          <a:lstStyle/>
          <a:p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hlinkClick r:id="rId2" action="ppaction://hlinkfile" tooltip="Кошка"/>
              </a:rPr>
              <a:t>Кошка домашняя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4437112"/>
            <a:ext cx="8784976" cy="216024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Они достаточно умны, что позволяет некоторым из кошек пользоваться простейшими механизмами (рукоятью двери или клапаном смывного устройства унитаза). Также кошки отличаются хорошим зрением, обонянием и слухом.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1506" name="Picture 2" descr="http://www.porjati.ru/uploads/posts/2012-08/thumbs/1346253627_00ef8e22247fd5a0d55f5-12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60648"/>
            <a:ext cx="5112568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3635896" y="260648"/>
            <a:ext cx="5184576" cy="4392488"/>
          </a:xfrm>
        </p:spPr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764704"/>
            <a:ext cx="3456384" cy="2016224"/>
          </a:xfrm>
        </p:spPr>
        <p:txBody>
          <a:bodyPr>
            <a:normAutofit/>
          </a:bodyPr>
          <a:lstStyle/>
          <a:p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hlinkClick r:id="rId2" action="ppaction://hlinkfile" tooltip="Кошка"/>
              </a:rPr>
              <a:t>Кошка домашняя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4941168"/>
            <a:ext cx="8784976" cy="172819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На Руси домашняя кошка стоила очень дорого и могла служить ценным подарком, поскольку обеспечивала защиту урожая от грызунов.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481" name="Picture 1" descr="C:\Users\ф\Pictures\длинное кот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60648"/>
            <a:ext cx="5184576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3923928" y="476672"/>
            <a:ext cx="4896544" cy="4104456"/>
          </a:xfrm>
        </p:spPr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404664"/>
            <a:ext cx="3528392" cy="2952328"/>
          </a:xfrm>
        </p:spPr>
        <p:txBody>
          <a:bodyPr>
            <a:normAutofit/>
          </a:bodyPr>
          <a:lstStyle/>
          <a:p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hlinkClick r:id="rId2" action="ppaction://hlinkfile" tooltip="Кошка"/>
              </a:rPr>
              <a:t>Кошка домашняя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5085184"/>
            <a:ext cx="8583488" cy="151216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Около 5 % всех кошек имеют белый окрас, и из них 10—20 % являются глухими.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9457" name="Picture 1" descr="C:\Users\ф\Pictures\белая кош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76672"/>
            <a:ext cx="4890336" cy="4115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3851920" y="260648"/>
            <a:ext cx="4968552" cy="4032448"/>
          </a:xfrm>
        </p:spPr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404664"/>
            <a:ext cx="3600400" cy="3096344"/>
          </a:xfrm>
        </p:spPr>
        <p:txBody>
          <a:bodyPr>
            <a:normAutofit/>
          </a:bodyPr>
          <a:lstStyle/>
          <a:p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hlinkClick r:id="rId2" action="ppaction://hlinkfile" tooltip="Кошка"/>
              </a:rPr>
              <a:t>Кошка домашняя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4725144"/>
            <a:ext cx="8511480" cy="18002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Кошка считается самым жестоким хищником. Подавляющее большинство хищных животных убивают для того чтобы прокормиться, и только кошка может убить ради развлечения.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8433" name="Picture 1" descr="C:\Users\ф\Pictures\игр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60648"/>
            <a:ext cx="4968552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218</TotalTime>
  <Words>210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Кошки</vt:lpstr>
      <vt:lpstr>Кошачьи </vt:lpstr>
      <vt:lpstr>Кошачьи</vt:lpstr>
      <vt:lpstr>Кошка домашняя</vt:lpstr>
      <vt:lpstr>Кошка  домашняя</vt:lpstr>
      <vt:lpstr>Кошка домашняя</vt:lpstr>
      <vt:lpstr>Кошка домашняя</vt:lpstr>
      <vt:lpstr>Кошка домашняя</vt:lpstr>
      <vt:lpstr>Кошка домашняя</vt:lpstr>
      <vt:lpstr>Слайд 10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</dc:creator>
  <cp:lastModifiedBy>ф</cp:lastModifiedBy>
  <cp:revision>49</cp:revision>
  <dcterms:created xsi:type="dcterms:W3CDTF">2012-12-02T15:19:53Z</dcterms:created>
  <dcterms:modified xsi:type="dcterms:W3CDTF">2013-03-03T08:38:23Z</dcterms:modified>
</cp:coreProperties>
</file>