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621792" y="594360"/>
            <a:ext cx="7790688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85800" y="2130425"/>
            <a:ext cx="77724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371600" y="3886200"/>
            <a:ext cx="64008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8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755648" cy="587044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9768" y="274638"/>
            <a:ext cx="635508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74998" y="1"/>
            <a:ext cx="2930695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4"/>
            <a:ext cx="873394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6251595" y="2"/>
            <a:ext cx="2774989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8303961" y="118997"/>
            <a:ext cx="84021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8404381" y="4828139"/>
            <a:ext cx="73962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5959494" y="5930042"/>
            <a:ext cx="3030580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237264" y="6065125"/>
            <a:ext cx="2889393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705394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02536"/>
            <a:ext cx="7068312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69848" y="3218688"/>
            <a:ext cx="7068312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850182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475656" y="5237922"/>
            <a:ext cx="8668343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530352"/>
            <a:ext cx="7315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9536" y="1719072"/>
            <a:ext cx="3575304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719072"/>
            <a:ext cx="3575304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530352"/>
            <a:ext cx="7315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4792"/>
            <a:ext cx="4041648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487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64792"/>
            <a:ext cx="4041648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487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850182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475656" y="5237922"/>
            <a:ext cx="8668343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552" y="612648"/>
            <a:ext cx="70134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reeform 4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74998" y="1"/>
            <a:ext cx="2930695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4"/>
            <a:ext cx="873394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6251595" y="2"/>
            <a:ext cx="2774989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8303961" y="118997"/>
            <a:ext cx="84021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8404381" y="4828139"/>
            <a:ext cx="73962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5959494" y="5930042"/>
            <a:ext cx="3030580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237264" y="6065125"/>
            <a:ext cx="2889393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705394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384" y="996696"/>
            <a:ext cx="3072384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1920" y="996696"/>
            <a:ext cx="4425696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6384" y="1499616"/>
            <a:ext cx="3081528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31536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216152" y="685800"/>
            <a:ext cx="6638544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0" y="5285232"/>
            <a:ext cx="5431536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64808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7248" y="6464808"/>
            <a:ext cx="2895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4808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slide" Target="slide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6" Type="http://schemas.openxmlformats.org/officeDocument/2006/relationships/image" Target="../media/image20.jpeg"/><Relationship Id="rId5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Магнитное поле прямого тока.</a:t>
            </a:r>
            <a:br>
              <a:rPr lang="ru-RU" dirty="0" smtClean="0"/>
            </a:br>
            <a:r>
              <a:rPr lang="ru-RU" dirty="0" smtClean="0"/>
              <a:t>Магнитные линии.</a:t>
            </a:r>
            <a:endParaRPr lang="ru-RU" dirty="0"/>
          </a:p>
        </p:txBody>
      </p:sp>
      <p:pic>
        <p:nvPicPr>
          <p:cNvPr id="4" name="Рисунок 3" descr="http://class-fizika.narod.ru/8_class/8_urok/8-magn/4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6190"/>
            <a:ext cx="3048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class-fizika.narod.ru/8_class/8_urok/8-magn/4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786190"/>
            <a:ext cx="1514475" cy="1628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22265" y="5715016"/>
            <a:ext cx="2121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Ученика 8б класса</a:t>
            </a:r>
          </a:p>
          <a:p>
            <a:r>
              <a:rPr lang="ru-RU" dirty="0" smtClean="0"/>
              <a:t>Соловьева Евгения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3" action="ppaction://hlinksldjump"/>
              </a:rPr>
              <a:t>Первый кто обнаружил магнитное поле.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Магнитное поле.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Применение магнитного поля 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Ханс</a:t>
            </a:r>
            <a:r>
              <a:rPr lang="ru-RU" dirty="0" smtClean="0"/>
              <a:t> </a:t>
            </a:r>
            <a:r>
              <a:rPr lang="ru-RU" dirty="0" err="1" smtClean="0"/>
              <a:t>Кристиан</a:t>
            </a:r>
            <a:r>
              <a:rPr lang="ru-RU" dirty="0" smtClean="0"/>
              <a:t> Эрстед</a:t>
            </a:r>
            <a:endParaRPr lang="ru-RU" dirty="0"/>
          </a:p>
        </p:txBody>
      </p:sp>
      <p:pic>
        <p:nvPicPr>
          <p:cNvPr id="11" name="Содержимое 10" descr="image_ptHeRsxd58rSXZiP5V6OFDj3.gi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4282" y="2071678"/>
            <a:ext cx="2343150" cy="3076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2571736" y="2149019"/>
            <a:ext cx="65722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</a:t>
            </a:r>
            <a:r>
              <a:rPr lang="ru-RU" sz="2800" dirty="0" err="1" smtClean="0"/>
              <a:t>Ханс</a:t>
            </a:r>
            <a:r>
              <a:rPr lang="ru-RU" sz="2800" dirty="0" smtClean="0"/>
              <a:t> </a:t>
            </a:r>
            <a:r>
              <a:rPr lang="ru-RU" sz="2800" dirty="0" err="1" smtClean="0"/>
              <a:t>Кристиан</a:t>
            </a:r>
            <a:r>
              <a:rPr lang="ru-RU" sz="2800" dirty="0" smtClean="0"/>
              <a:t> Эрстед  </a:t>
            </a:r>
          </a:p>
          <a:p>
            <a:r>
              <a:rPr lang="ru-RU" sz="2800" dirty="0" smtClean="0"/>
              <a:t>датский ученый, который в 1820 году</a:t>
            </a:r>
          </a:p>
          <a:p>
            <a:r>
              <a:rPr lang="ru-RU" sz="2800" dirty="0" smtClean="0"/>
              <a:t>впервые обнаружил взаимодействие</a:t>
            </a:r>
          </a:p>
          <a:p>
            <a:r>
              <a:rPr lang="ru-RU" sz="2800" dirty="0" smtClean="0"/>
              <a:t>проводника с током и магнитной стрелки.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Магнитное поле</a:t>
            </a:r>
            <a:endParaRPr lang="ru-RU" dirty="0"/>
          </a:p>
        </p:txBody>
      </p:sp>
      <p:pic>
        <p:nvPicPr>
          <p:cNvPr id="4" name="Содержимое 3" descr="Mag_f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143116"/>
            <a:ext cx="1828805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1571612"/>
            <a:ext cx="2393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Магнитное поле </a:t>
            </a:r>
          </a:p>
          <a:p>
            <a:r>
              <a:rPr lang="ru-RU" b="1" dirty="0" smtClean="0"/>
              <a:t>прямолинейного тока</a:t>
            </a:r>
            <a:endParaRPr lang="ru-RU" dirty="0"/>
          </a:p>
        </p:txBody>
      </p:sp>
      <p:pic>
        <p:nvPicPr>
          <p:cNvPr id="7" name="Рисунок 6" descr="Mag_f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2143116"/>
            <a:ext cx="2571768" cy="2038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357554" y="157161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Магнитное поле </a:t>
            </a:r>
          </a:p>
          <a:p>
            <a:r>
              <a:rPr lang="ru-RU" b="1" dirty="0" smtClean="0"/>
              <a:t>витка с током</a:t>
            </a:r>
            <a:endParaRPr lang="ru-RU" dirty="0"/>
          </a:p>
        </p:txBody>
      </p:sp>
      <p:pic>
        <p:nvPicPr>
          <p:cNvPr id="9" name="Рисунок 8" descr="Mag_f3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285992"/>
            <a:ext cx="2686050" cy="20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000760" y="1714488"/>
            <a:ext cx="288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Линии магнитной </a:t>
            </a:r>
          </a:p>
          <a:p>
            <a:r>
              <a:rPr lang="ru-RU" b="1" dirty="0" smtClean="0"/>
              <a:t>индукции катушки с током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4929198"/>
            <a:ext cx="8672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Магнитное поле существует вокруг любого проводника</a:t>
            </a:r>
          </a:p>
          <a:p>
            <a:r>
              <a:rPr lang="ru-RU" sz="2800" dirty="0" smtClean="0"/>
              <a:t>током, т. е. вокруг движущихся электрических зарядов.</a:t>
            </a:r>
            <a:endParaRPr lang="ru-RU" sz="2800" dirty="0"/>
          </a:p>
        </p:txBody>
      </p:sp>
      <p:sp>
        <p:nvSpPr>
          <p:cNvPr id="11" name="Управляющая кнопка: домой 10">
            <a:hlinkClick r:id="rId6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Применение магнитного поля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hlinkClick r:id="rId3" action="ppaction://hlinksldjump"/>
              </a:rPr>
              <a:t>В ориентировании по местности.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hlinkClick r:id="rId4" action="ppaction://hlinksldjump"/>
              </a:rPr>
              <a:t>В быту.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hlinkClick r:id="rId5" action="ppaction://hlinksldjump"/>
              </a:rPr>
              <a:t>На производстве.</a:t>
            </a:r>
            <a:endParaRPr lang="ru-RU" dirty="0" smtClean="0"/>
          </a:p>
        </p:txBody>
      </p:sp>
      <p:sp>
        <p:nvSpPr>
          <p:cNvPr id="4" name="Управляющая кнопка: домой 3">
            <a:hlinkClick r:id="rId6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Компас.</a:t>
            </a:r>
            <a:endParaRPr lang="ru-RU" dirty="0"/>
          </a:p>
        </p:txBody>
      </p:sp>
      <p:pic>
        <p:nvPicPr>
          <p:cNvPr id="4" name="Содержимое 3" descr="compa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500174"/>
            <a:ext cx="692948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4572008"/>
            <a:ext cx="8008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Компас, прибор для определения горизонтальных направлений на местности.</a:t>
            </a:r>
          </a:p>
          <a:p>
            <a:r>
              <a:rPr lang="ru-RU" dirty="0" smtClean="0"/>
              <a:t> Применяется для определения направления, в котором движется морское,</a:t>
            </a:r>
          </a:p>
          <a:p>
            <a:r>
              <a:rPr lang="ru-RU" dirty="0" smtClean="0"/>
              <a:t> воздушное судно, наземное транспортное средство; направления,</a:t>
            </a:r>
          </a:p>
          <a:p>
            <a:r>
              <a:rPr lang="ru-RU" dirty="0" smtClean="0"/>
              <a:t> в котором идет пешеход; направления на некоторый объект или ориентир.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Магнитоэлектрические приборы.</a:t>
            </a:r>
            <a:endParaRPr lang="ru-RU" dirty="0"/>
          </a:p>
        </p:txBody>
      </p:sp>
      <p:pic>
        <p:nvPicPr>
          <p:cNvPr id="4" name="Содержимое 3" descr="induccionnie_schet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14348" y="1357298"/>
            <a:ext cx="274539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amok_elektr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357298"/>
            <a:ext cx="359569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2668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Индукционные счетчики </a:t>
            </a:r>
          </a:p>
          <a:p>
            <a:r>
              <a:rPr lang="ru-RU" dirty="0" smtClean="0"/>
              <a:t>электроэнергии.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786322"/>
            <a:ext cx="40013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Замок - механическое, электрическое</a:t>
            </a:r>
          </a:p>
          <a:p>
            <a:r>
              <a:rPr lang="ru-RU" dirty="0" smtClean="0"/>
              <a:t> или электронное устройство,</a:t>
            </a:r>
          </a:p>
          <a:p>
            <a:r>
              <a:rPr lang="ru-RU" dirty="0" smtClean="0"/>
              <a:t> ограничивающее возможность</a:t>
            </a:r>
          </a:p>
          <a:p>
            <a:r>
              <a:rPr lang="ru-RU" dirty="0" smtClean="0"/>
              <a:t> несанкционированного пользования </a:t>
            </a:r>
          </a:p>
          <a:p>
            <a:r>
              <a:rPr lang="ru-RU" dirty="0" smtClean="0"/>
              <a:t>чем-либо.</a:t>
            </a:r>
            <a:endParaRPr lang="ru-RU" dirty="0"/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на производстве.</a:t>
            </a:r>
            <a:endParaRPr lang="ru-RU" dirty="0"/>
          </a:p>
        </p:txBody>
      </p:sp>
      <p:pic>
        <p:nvPicPr>
          <p:cNvPr id="6" name="Содержимое 5" descr="uskorite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643050"/>
            <a:ext cx="2960917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zaragCha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643050"/>
            <a:ext cx="2857520" cy="1943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inamomet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1643050"/>
            <a:ext cx="261939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klistron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3929066"/>
            <a:ext cx="235745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правляющая кнопка: возврат 10">
            <a:hlinkClick r:id="rId7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8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nduccionnie_sch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0"/>
            <a:ext cx="2219329" cy="320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ompa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3857628"/>
            <a:ext cx="4227417" cy="2994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skorite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1928802"/>
            <a:ext cx="4715535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klistron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642918"/>
            <a:ext cx="2068839" cy="3152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zamok_elektr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2928934"/>
            <a:ext cx="3509219" cy="3333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UzaragChast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910" y="785794"/>
            <a:ext cx="3137208" cy="237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  <a:scene3d>
            <a:camera prst="orthographicFront"/>
            <a:lightRig rig="flat" dir="t">
              <a:rot lat="0" lon="0" rev="6600000"/>
            </a:lightRig>
          </a:scene3d>
          <a:sp3d>
            <a:bevelT prst="slope"/>
          </a:sp3d>
        </p:spPr>
        <p:txBody>
          <a:bodyPr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ru-RU" sz="7200" i="1" dirty="0" smtClean="0"/>
              <a:t>Конец.</a:t>
            </a:r>
            <a:endParaRPr lang="ru-RU" sz="7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S_RU_blue_3D_Metal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175</Words>
  <PresentationFormat>Экран (4:3)</PresentationFormat>
  <Paragraphs>51</Paragraphs>
  <Slides>9</Slides>
  <Notes>0</Notes>
  <HiddenSlides>6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MS_RU_blue_3D_Metal</vt:lpstr>
      <vt:lpstr>Магнитное поле прямого тока. Магнитные линии.</vt:lpstr>
      <vt:lpstr>Содержание.</vt:lpstr>
      <vt:lpstr>Ханс Кристиан Эрстед</vt:lpstr>
      <vt:lpstr>Магнитное поле</vt:lpstr>
      <vt:lpstr>Применение магнитного поля .</vt:lpstr>
      <vt:lpstr>Компас.</vt:lpstr>
      <vt:lpstr>Магнитоэлектрические приборы.</vt:lpstr>
      <vt:lpstr>Применение на производстве.</vt:lpstr>
      <vt:lpstr>Конец.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 прямого тока. Магнитные линии.</dc:title>
  <dc:creator>Евгений</dc:creator>
  <cp:lastModifiedBy>user</cp:lastModifiedBy>
  <cp:revision>20</cp:revision>
  <dcterms:created xsi:type="dcterms:W3CDTF">2011-04-18T11:38:14Z</dcterms:created>
  <dcterms:modified xsi:type="dcterms:W3CDTF">2011-04-25T05:20:42Z</dcterms:modified>
</cp:coreProperties>
</file>