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7" r:id="rId3"/>
    <p:sldId id="258" r:id="rId4"/>
    <p:sldId id="260" r:id="rId5"/>
    <p:sldId id="261" r:id="rId6"/>
    <p:sldId id="28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1831D5-35D4-44DA-AAE4-DC13E3DCAF6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BB12897-CE87-4CB6-9C34-C39561770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59898"/>
            <a:ext cx="7507560" cy="1472184"/>
          </a:xfrm>
        </p:spPr>
        <p:txBody>
          <a:bodyPr/>
          <a:lstStyle/>
          <a:p>
            <a:r>
              <a:rPr lang="ru-RU" dirty="0"/>
              <a:t>Природное сообщество. Болото.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013176"/>
            <a:ext cx="7406640" cy="1584176"/>
          </a:xfrm>
        </p:spPr>
        <p:txBody>
          <a:bodyPr/>
          <a:lstStyle/>
          <a:p>
            <a:r>
              <a:rPr lang="ru-RU" dirty="0" smtClean="0"/>
              <a:t>Выполнила ученица 3-а класса</a:t>
            </a:r>
          </a:p>
          <a:p>
            <a:r>
              <a:rPr lang="ru-RU" dirty="0" err="1" smtClean="0"/>
              <a:t>Яцкая</a:t>
            </a:r>
            <a:r>
              <a:rPr lang="ru-RU" dirty="0" smtClean="0"/>
              <a:t> Диана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924" y="1124744"/>
            <a:ext cx="543429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65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5bdcc87ed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14290"/>
            <a:ext cx="6096000" cy="4619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0232" y="5143512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u="sng" dirty="0" smtClean="0">
                <a:solidFill>
                  <a:schemeClr val="accent4">
                    <a:lumMod val="75000"/>
                  </a:schemeClr>
                </a:solidFill>
              </a:rPr>
              <a:t>Природное сообщество </a:t>
            </a:r>
            <a:r>
              <a:rPr lang="ru-RU" i="1" dirty="0" smtClean="0"/>
              <a:t>– это единство живой и неживой природы, которое складывается в определенных условиях окружающей среды.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2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4143380"/>
            <a:ext cx="2928926" cy="2196695"/>
          </a:xfrm>
          <a:prstGeom prst="ellipse">
            <a:avLst/>
          </a:prstGeom>
        </p:spPr>
      </p:pic>
      <p:pic>
        <p:nvPicPr>
          <p:cNvPr id="4" name="Рисунок 3" descr="pole_les_nebo_we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1500174"/>
            <a:ext cx="2643174" cy="1867390"/>
          </a:xfrm>
          <a:prstGeom prst="ellipse">
            <a:avLst/>
          </a:prstGeom>
        </p:spPr>
      </p:pic>
      <p:pic>
        <p:nvPicPr>
          <p:cNvPr id="7" name="Рисунок 6" descr="m_05_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3240" y="1500174"/>
            <a:ext cx="2714644" cy="2035983"/>
          </a:xfrm>
          <a:prstGeom prst="ellipse">
            <a:avLst/>
          </a:prstGeom>
        </p:spPr>
      </p:pic>
      <p:pic>
        <p:nvPicPr>
          <p:cNvPr id="8" name="Рисунок 7" descr="5317_w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4214818"/>
            <a:ext cx="2762269" cy="2071702"/>
          </a:xfrm>
          <a:prstGeom prst="ellipse">
            <a:avLst/>
          </a:prstGeom>
        </p:spPr>
      </p:pic>
      <p:pic>
        <p:nvPicPr>
          <p:cNvPr id="9" name="Рисунок 8" descr="384053_2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72198" y="4214818"/>
            <a:ext cx="2857520" cy="2000264"/>
          </a:xfrm>
          <a:prstGeom prst="ellipse">
            <a:avLst/>
          </a:prstGeom>
        </p:spPr>
      </p:pic>
      <p:pic>
        <p:nvPicPr>
          <p:cNvPr id="10" name="Рисунок 9" descr="field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00760" y="1428736"/>
            <a:ext cx="2857520" cy="2164095"/>
          </a:xfrm>
          <a:prstGeom prst="ellipse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57224" y="285728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Природные сообщества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496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поле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3000372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река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3071810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луг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5715016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лес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6182" y="5715016"/>
            <a:ext cx="165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озеро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72264" y="5786454"/>
            <a:ext cx="2000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4361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болото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876" t="2820"/>
          <a:stretch>
            <a:fillRect/>
          </a:stretch>
        </p:blipFill>
        <p:spPr bwMode="auto">
          <a:xfrm>
            <a:off x="5357818" y="4071942"/>
            <a:ext cx="3429024" cy="2462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6271" t="2475" r="2173"/>
          <a:stretch>
            <a:fillRect/>
          </a:stretch>
        </p:blipFill>
        <p:spPr bwMode="auto">
          <a:xfrm>
            <a:off x="357158" y="3643314"/>
            <a:ext cx="5214974" cy="2814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2428868"/>
            <a:ext cx="7572428" cy="22145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1058278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Природное сообщество –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болото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000002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500042"/>
            <a:ext cx="3571900" cy="5510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5008" y="1500174"/>
            <a:ext cx="26432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Помнишь, как в сказке «Царевна-лягушка» Иван-царевич пустил стрелу, упала она в болото, где и подобрала её лягушка. Действительно, если вы живёте в лесной зоне или в тундре, то куда ни пустишь стрелу, она вполне может попасть на болото.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сяен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3770330" cy="5029620"/>
          </a:xfrm>
          <a:prstGeom prst="rect">
            <a:avLst/>
          </a:prstGeom>
        </p:spPr>
      </p:pic>
      <p:pic>
        <p:nvPicPr>
          <p:cNvPr id="3" name="Рисунок 2" descr="рося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57166"/>
            <a:ext cx="2794000" cy="5080000"/>
          </a:xfrm>
          <a:prstGeom prst="wedgeEllipseCallout">
            <a:avLst>
              <a:gd name="adj1" fmla="val -57160"/>
              <a:gd name="adj2" fmla="val 44500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571604" y="5500702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болоте встречается мелкое растение – росянка. Это растение – хищник. Оно не захотело погибать на бедных болотистых почвах и приспособилось ловить и есть насекомых.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118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Природное сообщество. Болото.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Природное сообщество. Болото.</dc:title>
  <dc:creator>Дашкевич</dc:creator>
  <cp:lastModifiedBy>Учитель</cp:lastModifiedBy>
  <cp:revision>25</cp:revision>
  <dcterms:created xsi:type="dcterms:W3CDTF">2009-03-25T16:17:55Z</dcterms:created>
  <dcterms:modified xsi:type="dcterms:W3CDTF">2013-03-06T10:18:41Z</dcterms:modified>
</cp:coreProperties>
</file>